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8" r:id="rId3"/>
    <p:sldId id="257" r:id="rId4"/>
    <p:sldId id="259" r:id="rId5"/>
    <p:sldId id="261" r:id="rId6"/>
    <p:sldId id="262" r:id="rId7"/>
    <p:sldId id="260" r:id="rId8"/>
    <p:sldId id="294" r:id="rId9"/>
    <p:sldId id="263" r:id="rId10"/>
    <p:sldId id="311" r:id="rId11"/>
    <p:sldId id="264" r:id="rId12"/>
    <p:sldId id="265" r:id="rId13"/>
    <p:sldId id="295" r:id="rId14"/>
    <p:sldId id="277" r:id="rId15"/>
    <p:sldId id="278" r:id="rId16"/>
    <p:sldId id="279" r:id="rId17"/>
    <p:sldId id="296" r:id="rId18"/>
    <p:sldId id="297" r:id="rId19"/>
    <p:sldId id="299" r:id="rId20"/>
    <p:sldId id="301" r:id="rId21"/>
    <p:sldId id="302" r:id="rId22"/>
    <p:sldId id="300" r:id="rId23"/>
    <p:sldId id="287" r:id="rId24"/>
    <p:sldId id="288" r:id="rId25"/>
    <p:sldId id="289" r:id="rId26"/>
    <p:sldId id="290" r:id="rId27"/>
    <p:sldId id="307" r:id="rId28"/>
    <p:sldId id="304" r:id="rId29"/>
    <p:sldId id="305" r:id="rId30"/>
    <p:sldId id="308" r:id="rId31"/>
    <p:sldId id="309" r:id="rId32"/>
    <p:sldId id="310" r:id="rId33"/>
    <p:sldId id="292" r:id="rId34"/>
    <p:sldId id="298" r:id="rId35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8725" autoAdjust="0"/>
    <p:restoredTop sz="80914" autoAdjust="0"/>
  </p:normalViewPr>
  <p:slideViewPr>
    <p:cSldViewPr>
      <p:cViewPr varScale="1">
        <p:scale>
          <a:sx n="94" d="100"/>
          <a:sy n="94" d="100"/>
        </p:scale>
        <p:origin x="-211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D7ABFF-F079-46F0-85A7-EB65439687DA}" type="datetimeFigureOut">
              <a:rPr lang="en-GB" smtClean="0"/>
              <a:t>31/03/2015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C2BA5F-F580-44E1-A14F-7573411BC4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5297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Begrüssung</a:t>
            </a:r>
            <a:r>
              <a:rPr lang="en-GB" dirty="0" smtClean="0"/>
              <a:t>, </a:t>
            </a:r>
            <a:r>
              <a:rPr lang="en-GB" dirty="0" err="1" smtClean="0"/>
              <a:t>Vorstellung</a:t>
            </a:r>
            <a:r>
              <a:rPr lang="en-GB" dirty="0" smtClean="0"/>
              <a:t>, </a:t>
            </a:r>
            <a:r>
              <a:rPr lang="en-GB" dirty="0" err="1" smtClean="0"/>
              <a:t>Netstal</a:t>
            </a:r>
            <a:r>
              <a:rPr lang="en-GB" dirty="0" smtClean="0"/>
              <a:t> Herr </a:t>
            </a:r>
            <a:r>
              <a:rPr lang="en-GB" dirty="0" err="1" smtClean="0"/>
              <a:t>Birkenland</a:t>
            </a:r>
            <a:r>
              <a:rPr lang="en-GB" baseline="0" dirty="0" smtClean="0"/>
              <a:t> und Herr </a:t>
            </a:r>
            <a:r>
              <a:rPr lang="en-GB" baseline="0" dirty="0" err="1" smtClean="0"/>
              <a:t>Hausmann</a:t>
            </a:r>
            <a:r>
              <a:rPr lang="en-GB" baseline="0" dirty="0" smtClean="0"/>
              <a:t> (</a:t>
            </a:r>
            <a:r>
              <a:rPr lang="en-GB" baseline="0" dirty="0" err="1" smtClean="0"/>
              <a:t>Masterarbeit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für</a:t>
            </a:r>
            <a:r>
              <a:rPr lang="en-GB" baseline="0" dirty="0" smtClean="0"/>
              <a:t> AR)</a:t>
            </a:r>
          </a:p>
          <a:p>
            <a:r>
              <a:rPr lang="en-GB" baseline="0" dirty="0" err="1" smtClean="0"/>
              <a:t>Vertrauliche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Kundenprojekte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nicht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zu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erwähnen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2BA5F-F580-44E1-A14F-7573411BC4D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2447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 smtClean="0"/>
              <a:t>Alles</a:t>
            </a:r>
            <a:r>
              <a:rPr lang="it-IT" dirty="0" smtClean="0"/>
              <a:t> </a:t>
            </a:r>
            <a:r>
              <a:rPr lang="it-IT" dirty="0" err="1" smtClean="0"/>
              <a:t>auf</a:t>
            </a:r>
            <a:r>
              <a:rPr lang="it-IT" dirty="0" smtClean="0"/>
              <a:t> </a:t>
            </a:r>
            <a:r>
              <a:rPr lang="it-IT" dirty="0" err="1" smtClean="0"/>
              <a:t>einem</a:t>
            </a:r>
            <a:r>
              <a:rPr lang="it-IT" dirty="0" smtClean="0"/>
              <a:t> Device </a:t>
            </a:r>
            <a:r>
              <a:rPr lang="it-IT" dirty="0" smtClean="0">
                <a:sym typeface="Wingdings" panose="05000000000000000000" pitchFamily="2" charset="2"/>
              </a:rPr>
              <a:t> </a:t>
            </a:r>
            <a:r>
              <a:rPr lang="it-IT" dirty="0" err="1" smtClean="0">
                <a:sym typeface="Wingdings" panose="05000000000000000000" pitchFamily="2" charset="2"/>
              </a:rPr>
              <a:t>Einfachst</a:t>
            </a:r>
            <a:r>
              <a:rPr lang="it-IT" dirty="0" smtClean="0">
                <a:sym typeface="Wingdings" panose="05000000000000000000" pitchFamily="2" charset="2"/>
              </a:rPr>
              <a:t> </a:t>
            </a:r>
            <a:r>
              <a:rPr lang="it-IT" dirty="0" err="1" smtClean="0">
                <a:sym typeface="Wingdings" panose="05000000000000000000" pitchFamily="2" charset="2"/>
              </a:rPr>
              <a:t>mögliches</a:t>
            </a:r>
            <a:r>
              <a:rPr lang="it-IT" dirty="0" smtClean="0">
                <a:sym typeface="Wingdings" panose="05000000000000000000" pitchFamily="2" charset="2"/>
              </a:rPr>
              <a:t> Setup</a:t>
            </a:r>
          </a:p>
          <a:p>
            <a:r>
              <a:rPr lang="it-IT" dirty="0" err="1" smtClean="0">
                <a:sym typeface="Wingdings" panose="05000000000000000000" pitchFamily="2" charset="2"/>
              </a:rPr>
              <a:t>Motivation</a:t>
            </a:r>
            <a:r>
              <a:rPr lang="it-IT" dirty="0" smtClean="0">
                <a:sym typeface="Wingdings" panose="05000000000000000000" pitchFamily="2" charset="2"/>
              </a:rPr>
              <a:t>, </a:t>
            </a:r>
            <a:r>
              <a:rPr lang="it-IT" dirty="0" err="1" smtClean="0">
                <a:sym typeface="Wingdings" panose="05000000000000000000" pitchFamily="2" charset="2"/>
              </a:rPr>
              <a:t>Teamarbeit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2BA5F-F580-44E1-A14F-7573411BC4D8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4075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Challenge live </a:t>
            </a:r>
            <a:r>
              <a:rPr lang="en-GB" dirty="0" err="1" smtClean="0"/>
              <a:t>lösen</a:t>
            </a:r>
            <a:r>
              <a:rPr lang="en-GB" dirty="0" smtClean="0"/>
              <a:t>, No Bulletproof</a:t>
            </a:r>
            <a:r>
              <a:rPr lang="en-GB" baseline="0" dirty="0" smtClean="0"/>
              <a:t> </a:t>
            </a:r>
            <a:r>
              <a:rPr lang="en-GB" baseline="0" dirty="0" err="1" smtClean="0"/>
              <a:t>lösung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Experimentieren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2BA5F-F580-44E1-A14F-7573411BC4D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3324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Jeders</a:t>
            </a:r>
            <a:r>
              <a:rPr lang="en-GB" dirty="0" smtClean="0"/>
              <a:t> </a:t>
            </a:r>
            <a:r>
              <a:rPr lang="en-GB" dirty="0" err="1" smtClean="0"/>
              <a:t>Lösung</a:t>
            </a:r>
            <a:r>
              <a:rPr lang="en-GB" dirty="0" smtClean="0"/>
              <a:t> </a:t>
            </a:r>
            <a:r>
              <a:rPr lang="en-GB" dirty="0" err="1" smtClean="0"/>
              <a:t>steht</a:t>
            </a:r>
            <a:r>
              <a:rPr lang="en-GB" dirty="0" smtClean="0"/>
              <a:t> </a:t>
            </a:r>
            <a:r>
              <a:rPr lang="en-GB" dirty="0" err="1" smtClean="0"/>
              <a:t>ein</a:t>
            </a:r>
            <a:r>
              <a:rPr lang="en-GB" dirty="0" smtClean="0"/>
              <a:t> Problem </a:t>
            </a:r>
            <a:r>
              <a:rPr lang="en-GB" dirty="0" err="1" smtClean="0"/>
              <a:t>voran</a:t>
            </a:r>
            <a:r>
              <a:rPr lang="en-GB" dirty="0" smtClean="0"/>
              <a:t>,</a:t>
            </a:r>
            <a:r>
              <a:rPr lang="en-GB" baseline="0" dirty="0" smtClean="0"/>
              <a:t> </a:t>
            </a:r>
            <a:r>
              <a:rPr lang="en-GB" baseline="0" dirty="0" err="1" smtClean="0"/>
              <a:t>Hirn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aus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Wörterbuch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err="1" smtClean="0"/>
              <a:t>Antrag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aus</a:t>
            </a:r>
            <a:r>
              <a:rPr lang="en-GB" baseline="0" dirty="0" smtClean="0"/>
              <a:t> IKM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2BA5F-F580-44E1-A14F-7573411BC4D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876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Ale</a:t>
            </a:r>
            <a:r>
              <a:rPr lang="en-GB" baseline="0" dirty="0" smtClean="0"/>
              <a:t>x </a:t>
            </a:r>
            <a:r>
              <a:rPr lang="en-GB" baseline="0" dirty="0" err="1" smtClean="0"/>
              <a:t>Pacha</a:t>
            </a:r>
            <a:r>
              <a:rPr lang="en-GB" baseline="0" dirty="0" smtClean="0"/>
              <a:t>, Thomas </a:t>
            </a:r>
            <a:r>
              <a:rPr lang="en-GB" baseline="0" dirty="0" err="1" smtClean="0"/>
              <a:t>Memmel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2BA5F-F580-44E1-A14F-7573411BC4D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1039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Viel</a:t>
            </a:r>
            <a:r>
              <a:rPr lang="en-GB" dirty="0" smtClean="0"/>
              <a:t> </a:t>
            </a:r>
            <a:r>
              <a:rPr lang="en-GB" dirty="0" err="1" smtClean="0"/>
              <a:t>vorgenommen</a:t>
            </a:r>
            <a:r>
              <a:rPr lang="en-GB" baseline="0" dirty="0" smtClean="0"/>
              <a:t>… </a:t>
            </a:r>
            <a:r>
              <a:rPr lang="en-GB" baseline="0" dirty="0" err="1" smtClean="0"/>
              <a:t>perfekte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Voraussetzung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2BA5F-F580-44E1-A14F-7573411BC4D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564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Perfekt</a:t>
            </a:r>
            <a:r>
              <a:rPr lang="en-GB" dirty="0" smtClean="0"/>
              <a:t> </a:t>
            </a:r>
            <a:r>
              <a:rPr lang="en-GB" dirty="0" err="1" smtClean="0"/>
              <a:t>Ausgangslage</a:t>
            </a:r>
            <a:r>
              <a:rPr lang="en-GB" dirty="0" smtClean="0"/>
              <a:t>,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alles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offen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2BA5F-F580-44E1-A14F-7573411BC4D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162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Rbnb</a:t>
            </a:r>
            <a:r>
              <a:rPr lang="en-GB" dirty="0" smtClean="0"/>
              <a:t> </a:t>
            </a:r>
            <a:r>
              <a:rPr lang="en-GB" dirty="0" err="1" smtClean="0"/>
              <a:t>im</a:t>
            </a:r>
            <a:r>
              <a:rPr lang="en-GB" dirty="0" smtClean="0"/>
              <a:t> </a:t>
            </a:r>
            <a:r>
              <a:rPr lang="en-GB" dirty="0" err="1" smtClean="0"/>
              <a:t>Zentrum</a:t>
            </a:r>
            <a:r>
              <a:rPr lang="en-GB" dirty="0" smtClean="0"/>
              <a:t> </a:t>
            </a:r>
            <a:r>
              <a:rPr lang="en-GB" dirty="0" err="1" smtClean="0"/>
              <a:t>Wiens</a:t>
            </a:r>
            <a:endParaRPr lang="en-GB" dirty="0" smtClean="0"/>
          </a:p>
          <a:p>
            <a:r>
              <a:rPr lang="en-GB" dirty="0" err="1" smtClean="0"/>
              <a:t>Rivergate</a:t>
            </a:r>
            <a:r>
              <a:rPr lang="en-GB" dirty="0" smtClean="0"/>
              <a:t> am </a:t>
            </a:r>
            <a:r>
              <a:rPr lang="en-GB" dirty="0" err="1" smtClean="0"/>
              <a:t>Handelskai</a:t>
            </a:r>
            <a:r>
              <a:rPr lang="en-GB" dirty="0" smtClean="0"/>
              <a:t>, </a:t>
            </a:r>
            <a:r>
              <a:rPr lang="en-GB" dirty="0" err="1" smtClean="0"/>
              <a:t>leicht</a:t>
            </a:r>
            <a:r>
              <a:rPr lang="en-GB" dirty="0" smtClean="0"/>
              <a:t> </a:t>
            </a:r>
            <a:r>
              <a:rPr lang="en-GB" dirty="0" err="1" smtClean="0"/>
              <a:t>erreichbar</a:t>
            </a:r>
            <a:r>
              <a:rPr lang="en-GB" dirty="0" smtClean="0"/>
              <a:t>, </a:t>
            </a:r>
            <a:r>
              <a:rPr lang="en-GB" dirty="0" err="1" smtClean="0"/>
              <a:t>Coole</a:t>
            </a:r>
            <a:r>
              <a:rPr lang="en-GB" baseline="0" dirty="0" smtClean="0"/>
              <a:t> Location</a:t>
            </a:r>
          </a:p>
          <a:p>
            <a:endParaRPr lang="en-GB" baseline="0" dirty="0" smtClean="0"/>
          </a:p>
          <a:p>
            <a:r>
              <a:rPr lang="en-GB" baseline="0" dirty="0" smtClean="0"/>
              <a:t>Rollup: Problem, Team, Location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2BA5F-F580-44E1-A14F-7573411BC4D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652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Nachher</a:t>
            </a:r>
            <a:r>
              <a:rPr lang="en-GB" dirty="0" smtClean="0"/>
              <a:t> Demo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2BA5F-F580-44E1-A14F-7573411BC4D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702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2BA5F-F580-44E1-A14F-7573411BC4D8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718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31.03.2015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31.03.2015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31.03.2015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439" y="220993"/>
            <a:ext cx="8412162" cy="712892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438" y="1789113"/>
            <a:ext cx="8412161" cy="4776787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fld id="{08B6E3F3-C054-47BC-9236-01EBCBCB60B9}" type="datetime4">
              <a:rPr lang="de-CH" smtClean="0"/>
              <a:t>31. März 2015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de-CH" dirty="0" smtClean="0"/>
              <a:t>Folie </a:t>
            </a:r>
            <a:fld id="{F36BD8B8-2ED6-42CC-8B97-5DFC95176EBE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79438" y="930330"/>
            <a:ext cx="8412161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2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4045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31.03.2015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31.03.2015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31.03.2015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31.03.2015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31.03.2015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31.03.2015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31.03.2015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31.03.2015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50D42-C9CD-4801-B293-61D1F53EC57E}" type="datetimeFigureOut">
              <a:rPr lang="de-DE" smtClean="0"/>
              <a:t>31.03.2015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5.jpe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12" Type="http://schemas.openxmlformats.org/officeDocument/2006/relationships/image" Target="../media/image34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11" Type="http://schemas.openxmlformats.org/officeDocument/2006/relationships/image" Target="../media/image33.jpeg"/><Relationship Id="rId5" Type="http://schemas.openxmlformats.org/officeDocument/2006/relationships/image" Target="../media/image27.jpeg"/><Relationship Id="rId10" Type="http://schemas.openxmlformats.org/officeDocument/2006/relationships/image" Target="../media/image32.jpeg"/><Relationship Id="rId4" Type="http://schemas.openxmlformats.org/officeDocument/2006/relationships/image" Target="../media/image26.jpeg"/><Relationship Id="rId9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google.com/p/tesseract-ocr/" TargetMode="External"/><Relationship Id="rId2" Type="http://schemas.openxmlformats.org/officeDocument/2006/relationships/hyperlink" Target="http://opencv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qualcomm.com/products/vuforia" TargetMode="External"/><Relationship Id="rId5" Type="http://schemas.openxmlformats.org/officeDocument/2006/relationships/hyperlink" Target="http://jmonkeyengine.org/" TargetMode="External"/><Relationship Id="rId4" Type="http://schemas.openxmlformats.org/officeDocument/2006/relationships/hyperlink" Target="http://www.blender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deutsch-perfekt.com/files/deutsch_perfekt/leadimages/Schnitzel_8439124_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-1035496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7368" y="4232523"/>
            <a:ext cx="7772400" cy="1470025"/>
          </a:xfrm>
        </p:spPr>
        <p:txBody>
          <a:bodyPr/>
          <a:lstStyle/>
          <a:p>
            <a:r>
              <a:rPr lang="en-GB" dirty="0" smtClean="0"/>
              <a:t>Augmented Reality on Android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7624" y="5420816"/>
            <a:ext cx="6400800" cy="1752600"/>
          </a:xfrm>
        </p:spPr>
        <p:txBody>
          <a:bodyPr/>
          <a:lstStyle/>
          <a:p>
            <a:r>
              <a:rPr lang="en-GB" dirty="0" smtClean="0">
                <a:solidFill>
                  <a:schemeClr val="tx1"/>
                </a:solidFill>
              </a:rPr>
              <a:t>Themencamp’14 in Wien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89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Lösung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 smtClean="0"/>
              <a:t>Aus</a:t>
            </a:r>
            <a:r>
              <a:rPr lang="it-IT" dirty="0" smtClean="0"/>
              <a:t> </a:t>
            </a:r>
            <a:r>
              <a:rPr lang="it-IT" dirty="0" err="1" smtClean="0"/>
              <a:t>Bild</a:t>
            </a:r>
            <a:r>
              <a:rPr lang="it-IT" dirty="0" smtClean="0"/>
              <a:t> Target/Marker </a:t>
            </a:r>
            <a:r>
              <a:rPr lang="it-IT" dirty="0" err="1" smtClean="0"/>
              <a:t>erstellen</a:t>
            </a:r>
            <a:endParaRPr lang="it-IT" dirty="0" smtClean="0"/>
          </a:p>
          <a:p>
            <a:r>
              <a:rPr lang="it-IT" dirty="0" err="1" smtClean="0"/>
              <a:t>Über</a:t>
            </a:r>
            <a:r>
              <a:rPr lang="it-IT" dirty="0" smtClean="0"/>
              <a:t> </a:t>
            </a:r>
            <a:r>
              <a:rPr lang="it-IT" dirty="0" err="1" smtClean="0"/>
              <a:t>Kamera</a:t>
            </a:r>
            <a:r>
              <a:rPr lang="it-IT" dirty="0" smtClean="0"/>
              <a:t> </a:t>
            </a:r>
            <a:r>
              <a:rPr lang="it-IT" dirty="0" err="1" smtClean="0"/>
              <a:t>Featurepoints</a:t>
            </a:r>
            <a:r>
              <a:rPr lang="it-IT" dirty="0" smtClean="0"/>
              <a:t> </a:t>
            </a:r>
            <a:r>
              <a:rPr lang="it-IT" dirty="0" err="1" smtClean="0"/>
              <a:t>suchen</a:t>
            </a:r>
            <a:r>
              <a:rPr lang="it-IT" dirty="0" smtClean="0"/>
              <a:t> und </a:t>
            </a:r>
            <a:r>
              <a:rPr lang="it-IT" dirty="0" err="1" smtClean="0"/>
              <a:t>mit</a:t>
            </a:r>
            <a:r>
              <a:rPr lang="it-IT" dirty="0" smtClean="0"/>
              <a:t> Target </a:t>
            </a:r>
            <a:r>
              <a:rPr lang="it-IT" dirty="0" err="1" smtClean="0"/>
              <a:t>vergleichen</a:t>
            </a:r>
            <a:endParaRPr lang="it-IT" dirty="0"/>
          </a:p>
          <a:p>
            <a:r>
              <a:rPr lang="it-IT" dirty="0" err="1" smtClean="0"/>
              <a:t>Fixieren</a:t>
            </a:r>
            <a:r>
              <a:rPr lang="it-IT" dirty="0" smtClean="0"/>
              <a:t/>
            </a:r>
            <a:br>
              <a:rPr lang="it-IT" dirty="0" smtClean="0"/>
            </a:br>
            <a:endParaRPr lang="it-IT" dirty="0" smtClean="0"/>
          </a:p>
          <a:p>
            <a:r>
              <a:rPr lang="it-IT" dirty="0" smtClean="0"/>
              <a:t>«</a:t>
            </a:r>
            <a:r>
              <a:rPr lang="it-IT" dirty="0" err="1"/>
              <a:t>B</a:t>
            </a:r>
            <a:r>
              <a:rPr lang="it-IT" dirty="0" err="1" smtClean="0"/>
              <a:t>alancieren</a:t>
            </a:r>
            <a:r>
              <a:rPr lang="it-IT" dirty="0" smtClean="0"/>
              <a:t> </a:t>
            </a:r>
            <a:r>
              <a:rPr lang="it-IT" dirty="0" err="1" smtClean="0"/>
              <a:t>auf</a:t>
            </a:r>
            <a:r>
              <a:rPr lang="it-IT" dirty="0" smtClean="0"/>
              <a:t> </a:t>
            </a:r>
            <a:r>
              <a:rPr lang="it-IT" dirty="0" err="1" smtClean="0"/>
              <a:t>einem</a:t>
            </a:r>
            <a:r>
              <a:rPr lang="it-IT" dirty="0" smtClean="0"/>
              <a:t> </a:t>
            </a:r>
            <a:r>
              <a:rPr lang="it-IT" dirty="0" err="1" smtClean="0"/>
              <a:t>Bein</a:t>
            </a:r>
            <a:r>
              <a:rPr lang="it-IT" dirty="0" smtClean="0"/>
              <a:t>»</a:t>
            </a:r>
            <a:endParaRPr lang="it-IT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485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yt3.ggpht.com/-QNJPMQ7W6-8/AAAAAAAAAAI/AAAAAAAAAAA/DN8IPAMsT40/s900-c-k-no/phot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2987825" cy="298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504" y="3140968"/>
            <a:ext cx="87129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 smtClean="0"/>
              <a:t>Beschreibung</a:t>
            </a:r>
            <a:endParaRPr lang="en-GB" sz="2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/>
              <a:t>Cross platform (IOS/Android) Augmented Reality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 smtClean="0"/>
              <a:t>Erkennt</a:t>
            </a:r>
            <a:r>
              <a:rPr lang="en-GB" sz="2400" dirty="0" smtClean="0"/>
              <a:t> und </a:t>
            </a:r>
            <a:r>
              <a:rPr lang="en-GB" sz="2400" dirty="0" err="1" smtClean="0"/>
              <a:t>Trackt</a:t>
            </a:r>
            <a:r>
              <a:rPr lang="en-GB" sz="2400" dirty="0" smtClean="0"/>
              <a:t> </a:t>
            </a:r>
            <a:r>
              <a:rPr lang="en-GB" sz="2400" dirty="0" err="1" smtClean="0"/>
              <a:t>Objekte</a:t>
            </a:r>
            <a:r>
              <a:rPr lang="en-GB" sz="2400" dirty="0" smtClean="0"/>
              <a:t>, </a:t>
            </a:r>
            <a:r>
              <a:rPr lang="en-GB" sz="2400" dirty="0" err="1" smtClean="0"/>
              <a:t>Bilder</a:t>
            </a:r>
            <a:r>
              <a:rPr lang="en-GB" sz="2400" dirty="0" smtClean="0"/>
              <a:t>, Tags und Text </a:t>
            </a:r>
            <a:r>
              <a:rPr lang="en-GB" sz="2400" dirty="0" err="1" smtClean="0"/>
              <a:t>im</a:t>
            </a:r>
            <a:r>
              <a:rPr lang="en-GB" sz="2400" dirty="0" smtClean="0"/>
              <a:t> 3D-Raum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/>
              <a:t>Online Tool </a:t>
            </a:r>
            <a:r>
              <a:rPr lang="en-GB" sz="2400" dirty="0" err="1" smtClean="0"/>
              <a:t>zur</a:t>
            </a:r>
            <a:r>
              <a:rPr lang="en-GB" sz="2400" dirty="0" smtClean="0"/>
              <a:t> </a:t>
            </a:r>
            <a:r>
              <a:rPr lang="en-GB" sz="2400" dirty="0" err="1" smtClean="0"/>
              <a:t>Bewertung</a:t>
            </a:r>
            <a:r>
              <a:rPr lang="en-GB" sz="2400" dirty="0" smtClean="0"/>
              <a:t> von Image-Targets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r>
              <a:rPr lang="en-GB" sz="2400" b="1" dirty="0" err="1" smtClean="0"/>
              <a:t>Aufgabe</a:t>
            </a:r>
            <a:r>
              <a:rPr lang="en-GB" sz="2400" b="1" dirty="0" smtClean="0"/>
              <a:t> in </a:t>
            </a:r>
            <a:r>
              <a:rPr lang="en-GB" sz="2400" b="1" dirty="0" err="1" smtClean="0"/>
              <a:t>ScrabbleAR</a:t>
            </a:r>
            <a:endParaRPr lang="en-GB" sz="2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 smtClean="0"/>
              <a:t>Spielbrett</a:t>
            </a:r>
            <a:r>
              <a:rPr lang="en-GB" sz="2400" dirty="0" smtClean="0"/>
              <a:t> </a:t>
            </a:r>
            <a:r>
              <a:rPr lang="en-GB" sz="2400" dirty="0" err="1" smtClean="0"/>
              <a:t>finden</a:t>
            </a:r>
            <a:endParaRPr lang="en-GB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 smtClean="0"/>
              <a:t>Transformationsmatrix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3707904" y="548680"/>
            <a:ext cx="543609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FRAMEWORKS</a:t>
            </a:r>
          </a:p>
        </p:txBody>
      </p:sp>
    </p:spTree>
    <p:extLst>
      <p:ext uri="{BB962C8B-B14F-4D97-AF65-F5344CB8AC3E}">
        <p14:creationId xmlns:p14="http://schemas.microsoft.com/office/powerpoint/2010/main" val="356935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Erkenntnisse</a:t>
            </a:r>
            <a:endParaRPr lang="it-IT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438" y="1196753"/>
            <a:ext cx="8412161" cy="5369148"/>
          </a:xfrm>
        </p:spPr>
        <p:txBody>
          <a:bodyPr/>
          <a:lstStyle/>
          <a:p>
            <a:r>
              <a:rPr lang="it-IT" dirty="0" err="1" smtClean="0"/>
              <a:t>Hochaufgelöste</a:t>
            </a:r>
            <a:r>
              <a:rPr lang="it-IT" dirty="0" smtClean="0"/>
              <a:t> </a:t>
            </a:r>
            <a:r>
              <a:rPr lang="it-IT" dirty="0" err="1" smtClean="0"/>
              <a:t>Bilder</a:t>
            </a:r>
            <a:r>
              <a:rPr lang="it-IT" dirty="0" smtClean="0"/>
              <a:t> </a:t>
            </a:r>
            <a:r>
              <a:rPr lang="it-IT" dirty="0" err="1" smtClean="0"/>
              <a:t>eignen</a:t>
            </a:r>
            <a:r>
              <a:rPr lang="it-IT" dirty="0" smtClean="0"/>
              <a:t> </a:t>
            </a:r>
            <a:r>
              <a:rPr lang="it-IT" dirty="0" err="1" smtClean="0"/>
              <a:t>sich</a:t>
            </a:r>
            <a:r>
              <a:rPr lang="it-IT" dirty="0" smtClean="0"/>
              <a:t> </a:t>
            </a:r>
            <a:r>
              <a:rPr lang="it-IT" dirty="0" err="1" smtClean="0"/>
              <a:t>nicht</a:t>
            </a:r>
            <a:r>
              <a:rPr lang="it-IT" dirty="0" smtClean="0"/>
              <a:t> </a:t>
            </a:r>
            <a:r>
              <a:rPr lang="it-IT" dirty="0" err="1" smtClean="0"/>
              <a:t>als</a:t>
            </a:r>
            <a:r>
              <a:rPr lang="it-IT" dirty="0" smtClean="0"/>
              <a:t> Target</a:t>
            </a:r>
          </a:p>
          <a:p>
            <a:r>
              <a:rPr lang="it-IT" dirty="0" err="1" smtClean="0"/>
              <a:t>Wo</a:t>
            </a:r>
            <a:r>
              <a:rPr lang="it-IT" dirty="0" smtClean="0"/>
              <a:t> </a:t>
            </a:r>
            <a:r>
              <a:rPr lang="it-IT" dirty="0" err="1" smtClean="0"/>
              <a:t>liegen</a:t>
            </a:r>
            <a:r>
              <a:rPr lang="it-IT" dirty="0" smtClean="0"/>
              <a:t> die </a:t>
            </a:r>
            <a:r>
              <a:rPr lang="it-IT" dirty="0" err="1" smtClean="0"/>
              <a:t>Feature-Points</a:t>
            </a:r>
            <a:r>
              <a:rPr lang="it-IT" dirty="0" smtClean="0"/>
              <a:t>?</a:t>
            </a:r>
          </a:p>
          <a:p>
            <a:r>
              <a:rPr lang="it-IT" dirty="0" err="1" smtClean="0"/>
              <a:t>Spärliche</a:t>
            </a:r>
            <a:r>
              <a:rPr lang="it-IT" dirty="0" smtClean="0"/>
              <a:t> </a:t>
            </a:r>
            <a:r>
              <a:rPr lang="it-IT" dirty="0" err="1" smtClean="0"/>
              <a:t>Vuforia-Doku</a:t>
            </a:r>
            <a:r>
              <a:rPr lang="it-IT" dirty="0"/>
              <a:t> </a:t>
            </a:r>
            <a:r>
              <a:rPr lang="it-IT" dirty="0" err="1" smtClean="0"/>
              <a:t>mit</a:t>
            </a:r>
            <a:r>
              <a:rPr lang="it-IT" dirty="0" smtClean="0"/>
              <a:t> </a:t>
            </a:r>
            <a:r>
              <a:rPr lang="it-IT" dirty="0" err="1" smtClean="0"/>
              <a:t>Fokus</a:t>
            </a:r>
            <a:r>
              <a:rPr lang="it-IT" dirty="0" smtClean="0"/>
              <a:t> </a:t>
            </a:r>
            <a:r>
              <a:rPr lang="it-IT" dirty="0" err="1" smtClean="0"/>
              <a:t>auf</a:t>
            </a:r>
            <a:r>
              <a:rPr lang="it-IT" dirty="0" smtClean="0"/>
              <a:t> C++-Library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8485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 </a:t>
            </a:r>
            <a:r>
              <a:rPr lang="it-IT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it-IT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800" b="1" dirty="0" err="1" smtClean="0"/>
              <a:t>Ausganslage</a:t>
            </a:r>
            <a:r>
              <a:rPr lang="it-IT" sz="2800" b="1" dirty="0" smtClean="0"/>
              <a:t/>
            </a:r>
            <a:br>
              <a:rPr lang="it-IT" sz="2800" b="1" dirty="0" smtClean="0"/>
            </a:br>
            <a:r>
              <a:rPr lang="de-CH" sz="2800" dirty="0"/>
              <a:t>Detektiertes </a:t>
            </a:r>
            <a:r>
              <a:rPr lang="de-CH" sz="2800" dirty="0" err="1"/>
              <a:t>Scrabble</a:t>
            </a:r>
            <a:r>
              <a:rPr lang="de-CH" sz="2800" dirty="0"/>
              <a:t> </a:t>
            </a:r>
            <a:r>
              <a:rPr lang="de-CH" sz="2800" dirty="0" smtClean="0"/>
              <a:t>Board</a:t>
            </a:r>
            <a:endParaRPr lang="it-IT" sz="2800" b="1" dirty="0"/>
          </a:p>
          <a:p>
            <a:endParaRPr lang="it-IT" sz="2800" b="1" dirty="0"/>
          </a:p>
          <a:p>
            <a:r>
              <a:rPr lang="it-IT" sz="2800" b="1" dirty="0" err="1" smtClean="0"/>
              <a:t>Problem</a:t>
            </a:r>
            <a:r>
              <a:rPr lang="it-IT" sz="2800" dirty="0" smtClean="0"/>
              <a:t/>
            </a:r>
            <a:br>
              <a:rPr lang="it-IT" sz="2800" dirty="0" smtClean="0"/>
            </a:br>
            <a:r>
              <a:rPr lang="it-IT" sz="2800" dirty="0" err="1"/>
              <a:t>Welche</a:t>
            </a:r>
            <a:r>
              <a:rPr lang="it-IT" sz="2800" dirty="0"/>
              <a:t> </a:t>
            </a:r>
            <a:r>
              <a:rPr lang="it-IT" sz="2800" dirty="0" err="1"/>
              <a:t>Steine</a:t>
            </a:r>
            <a:r>
              <a:rPr lang="it-IT" sz="2800" dirty="0"/>
              <a:t> </a:t>
            </a:r>
            <a:r>
              <a:rPr lang="it-IT" sz="2800" dirty="0" err="1"/>
              <a:t>liegen</a:t>
            </a:r>
            <a:r>
              <a:rPr lang="it-IT" sz="2800" dirty="0"/>
              <a:t> </a:t>
            </a:r>
            <a:r>
              <a:rPr lang="it-IT" sz="2800" dirty="0" err="1"/>
              <a:t>auf</a:t>
            </a:r>
            <a:r>
              <a:rPr lang="it-IT" sz="2800" dirty="0"/>
              <a:t> </a:t>
            </a:r>
            <a:r>
              <a:rPr lang="it-IT" sz="2800" dirty="0" err="1"/>
              <a:t>dem</a:t>
            </a:r>
            <a:r>
              <a:rPr lang="it-IT" sz="2800" dirty="0"/>
              <a:t> </a:t>
            </a:r>
            <a:r>
              <a:rPr lang="it-IT" sz="2800" dirty="0" err="1"/>
              <a:t>Scrabbleboard</a:t>
            </a:r>
            <a:r>
              <a:rPr lang="it-IT" sz="2800" dirty="0" smtClean="0"/>
              <a:t>?</a:t>
            </a:r>
            <a:br>
              <a:rPr lang="it-IT" sz="2800" dirty="0" smtClean="0"/>
            </a:br>
            <a:endParaRPr lang="it-IT" sz="2800" dirty="0" smtClean="0"/>
          </a:p>
          <a:p>
            <a:r>
              <a:rPr lang="it-IT" sz="2800" b="1" dirty="0" err="1" smtClean="0"/>
              <a:t>Ziel</a:t>
            </a:r>
            <a:r>
              <a:rPr lang="it-IT" sz="2800" dirty="0" smtClean="0"/>
              <a:t/>
            </a:r>
            <a:br>
              <a:rPr lang="it-IT" sz="2800" dirty="0" smtClean="0"/>
            </a:br>
            <a:r>
              <a:rPr lang="de-CH" sz="2800" dirty="0"/>
              <a:t>15x15 Array mit </a:t>
            </a:r>
            <a:r>
              <a:rPr lang="de-CH" sz="2800" dirty="0" smtClean="0"/>
              <a:t>detektierten</a:t>
            </a:r>
            <a:br>
              <a:rPr lang="de-CH" sz="2800" dirty="0" smtClean="0"/>
            </a:br>
            <a:r>
              <a:rPr lang="de-CH" sz="2800" dirty="0" smtClean="0"/>
              <a:t>Buchstaben</a:t>
            </a:r>
            <a:endParaRPr lang="de-CH" sz="2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3200" dirty="0" err="1" smtClean="0"/>
              <a:t>Codename</a:t>
            </a:r>
            <a:r>
              <a:rPr lang="it-IT" sz="3200" dirty="0" smtClean="0"/>
              <a:t> ‘</a:t>
            </a:r>
            <a:r>
              <a:rPr lang="it-IT" sz="3200" dirty="0" err="1" smtClean="0"/>
              <a:t>Schnitzel</a:t>
            </a:r>
            <a:r>
              <a:rPr lang="it-IT" sz="3200" dirty="0" smtClean="0"/>
              <a:t>’</a:t>
            </a:r>
            <a:endParaRPr lang="it-IT" sz="3200" dirty="0"/>
          </a:p>
        </p:txBody>
      </p:sp>
      <p:sp>
        <p:nvSpPr>
          <p:cNvPr id="4" name="AutoShape 2" descr="data:image/jpeg;base64,/9j/4AAQSkZJRgABAQAAAQABAAD/2wCEAAkGBxQSEBQUEBIUFRQVEBAVFBQUFBUUFBQUFBUWFxQVFRQYHCggGBolHBQUIjEhJSkrLi4uFx8zODMsNygtLisBCgoKDg0OGhAQGy4lICUsLCwsLCwsLC0sLCwsLC8sLS8sLCwsLCwsLCwsLCwsLCwsLCwsLCwsLCwsLCwsLCwsLP/AABEIALoBDwMBIgACEQEDEQH/xAAbAAACAwEBAQAAAAAAAAAAAAABAgADBAUGB//EADgQAAEDAgQEAwYFBQADAQAAAAEAAhEDIQQSMUEFUWFxE4GhBiIykbHRQlLB8PEjYnKS4RUWQxT/xAAaAQACAwEBAAAAAAAAAAAAAAAAAQIDBAUG/8QAKhEAAgICAQIFBAIDAAAAAAAAAAECEQMhBBIxBRMyQWEiUaHwcfEjM9H/2gAMAwEAAhEDEQA/APr0qSlRCiSHamSSpKAHlLKVRADSigEUgIoiigAIowogCKIZwh4oQA6ir8Xop4qKCyxRVeKj4iKCyxRV+Ij4iKCx1EudEOQAVFJUQBFIUUQBFFFEABRFRAAhCEyiAFhSEVEAZ0UqKYBUCATJARMEAmTAigSueAqXYgfwCVGU4x9TodX2NBclNTkszq4A0PyK52J4kGmHF3Zoj1WfJy8UPeySxyZ2S8pVwm8WM/CY/wAiT6rdhsbnFvMGx/6lj5uOToJYpI3qLM3EK0VFrUkyui1SEgeiHIsKHhSErqgGpASurchI5queaEPUySg32HdYXVbqwCwYvHAwLjXziytpvDm3XJ5PiUlkcMTX8miGDVyNQq/JVMxgJjbYoU6kHKdYBHULnY4ZHz+F2/I7hZX4jyIpO73vRYsEW6O3nTCqubh8RbWVbSrkmC2OV5XYw87Flr2b9jNLFKJvFRNKyhycOWyiuzQiqWvThyQDqIAooAiiiiAIooogDKioEQgAhEIKF0JgMTCqdU+SUmUHCbdQoZJdEXIFt0Z8ViQ0Sbk/C39SsOIxj3N5X2t2S8QdNU3mIGmkbIaiw79VwcuWUpPZthBJIDMS9pnMexuDKduKbU92q0CdHBU1LRItrfeNEmQOO+llWm6r8FjimV4zDmm6NRFj0WcHSJkG0c11sS7PRd+ZgsRyhcCmeRSkqehL5O8KpfTzT77fij0JV+EzESd/mubwwZW1HOiIHnEzP73XRpYzO0EtLZEj9FbPlvHDpb7/AL+SHlJyHLYn3jCqp1xnDb68zdYsRxACwMmdBcyphqJzh7rQbDX5rnR5k5NKK0vk0eSu7N2MqZZK21n5WE7Bp9AsOPbmETExHfZPVr5xBFrgzuiOVxcrE46RxMLWNR8c/enkJuV1Kr8olug1591j4hTDWywAECxAA+iTg/ExUaDN9xvO9t1lUmtFzVrqR02Vg4tPIWPf9+isDvEDmu1277FYuGVm1KZc1uUB7wG8hOn1W6kIfPNuvax/RaMbbdMqmqMGGfBj4TMRtPZa3VHNvlJH9t/TVY6lVtSq7LBFgSOY1W+kxzdDI5H7p49Pe1+/uhSQaGJlbGPWbK139rv3sgxxbtI5hehw+JY3qWjDLA/Y3hMCqKWIB3V0roQnGauLspaa7lgKYOVQKKlQrLgUVUHJwUhjKKKIAzhFQIgIABMKo3RcZKMKQmCEma4TuKzVnKjkRcsbSJQezm46gWPJ2cSQe6qbUXRqObWblJhzdD1+y5ldhpk54AAmZEFcCSva/o3RfsR1UusTIGgOyAdAXOqcVoj/AOg8pP0WbE8cpj4A53lA+Zv6Kq6LVCT9j01Nw8B7uYgz0/lcCnQblGeoBa8foudxHjjqtLw2tyNtMGXG97/8XIpPym8u6GSLdlKeROq+3ySWCe7PYUqzapbSpg+HPvnaBcieunmu5XpEiBA+gXB9l+ICqHM8PKWgHM34YJsI2Nj8l08bxJlKo1r3AS2bkD1PZZs9daV3a/7oSi06oalgmUZdqTcu1PbouJxzi+RusXXaoYhlZphzXQ4j3TIggEXWKtw2mCXOYHxpmAJHaVTOLtLtH3LINJ3LbO3SrNc1jx+JoIPORb0XN45inUx/TYHvIsJgT1VlDGtyAMGgiLW7LFiWvc6YsNFXlzfbYoQ+rZwCcTUd/Wc5o/KwZWx5ST811sEW02wBHPmq62PqUrvoyz8zXT8wRZXYHitDEAWLZmzmxMbgiyVyf1F0m2u2vg2ez34xs5xe3sVp442KIdMAPbPUO92D5kKs0vCcxwMtLsp6TcX8o81s4thBWoVac/ExwHQxb1hXY4WnF/tlMpfUpHNo4bM0OYcrwLEaEcnDcLoYHFOcclRuVwA/xcObT+9l43BcVfhA1tZwcCYA/HHPqF67AY+nUALHTPzCS0l+2SyQa+fk0YgZe36qk4hzbgSBrsQuhXp5mW1I/grjYHHh/umzgYI7HZTlGnTZRHaGxHGWAgZM06EEH58ls4dWLuYHKSfqsVfhrc2djRP4mi09R1XU4ZBFl2/DsSvqvZmzy1RuCIT5UpC7RjIQo1ygKDhukxploKYKlpVgKQysIVDZMFVV1TQMDQiUQlcUyJXUcsGJrwtGIevDca4i6qSGEhk/7RN/3yCzcnkRwxuRfgwvLKkZOK8YeXkiWjoYOvS8rmeKT8QmRrue5S1TlPef+JqbdzY/ovOTl1NyZ3IwUVSM7yZM2tYR9IV2H0kkjmCNPPdXGABYTebmfMbJa73TYCIAkGddLqLleiRJmw1n991fRbYyIVV802923Sy15ZZM3+szb0VUr7CZr9n+Lig52echiSBmILZjrFytgwgx2IxJbVgU/AFI5fdMtOedzdp09V53wxEgc7c10vZvjLcPUfna7K9rZIaTDmn3SRygu06KS/ghOHeUe5YMJicJUk03OYbEsOYHkRyPddjDcaa+0zFjNiOhGx7re3jdJws9pnYmD5g3CU1KTrkMPkCoyxJu4umZ3Nv1Iw4lgPvUzBVOD40WOyVmwCYDhcT9Qum7D0iPhA7GPoqXcLpO2cfMn1CzvFUiSnFqmdSllcPdg8xzXC4lwttFzX0xDJALdmzy6LqUuH7tzD0V1WgXMLKhkHfePup+VKuxFT6XpgyO8IlhvltuFqpPBa13NoWZr/DhpIgyAhgas5mbsf6OE/dWV9RHuj5njeC1KuNrCmSXtqvyg6ZC4lo6CCvZcP4ZUpNBqtAIg5mGRbnof0XohRYxznhoD3xmMXMWEnosPEuJNYLm50G57KWZqS37FnmuWkjr4WpmYDzXkuKOa3EPAkOzzbrefVd/glfNSG1z9Vw+M4SMXmH4zT+gb+iXT5kEVx+mTO/SJa2SZAEk9BqrOEVcznmdXWjkLJa4/okf2kfMJOBtgwur4YndmTOzvhI4KwJXLvIyMqRChQCBC6FWNKWoEGlIkWAKg6nutLNVmGqEJjKuorVXUCYjk8VqQx3+LtNdCvn1auLSNhabAmV9B4qyWr55VDadZ7XjqOREf8jyXJ8TxOSUvsdTw+SVorfSJg6d1fRaCwgi/wCHueZ2C2MpBwzDfS9u6zVGgWsIXB8ynR0ZbMjGGSHajzlRjrWNwfktREtP70WVgvJ03/hSTsRZStYNuJNgrmsDjYxf+Qqqdz8W9hMQEXjKdP3zSAcs933YP28lBS3mLp2NsdiDy9eqf7oboctFX/5AR9UMoFv1V7jy1uq2GTeJ3hQsjbHp13tMtc4GNZn0K6eE9oqjQA4B0bmx7mFyw2Tbbmpk526JqUltEXGL7o7rvaY8o+RWTGe0TgJhx7LlZYFvVMynzMdkObfdsisUEdThHFBXeMzgL2BK9XTAYDlAib8yTuV8+qYRuYEWNiCLELpUeLVW2kOj80ifl9kk0uxGWO+x6PE1SXAA3Jt9ypS4fRYc7wHVI+N0E87DYLy9LiFQPLiJcdTaB2XWwmLpi9WoCfy3J/1UUm5aIyj0o3sqGo85HWBvGgnqhxKl/Wp3mzfRxTcMxDH5zSZlAyg83HnAsFrxTJe135WepNvoVpxQUU2VTk20hsR8PmB+qu4a2Cs9R8hvcn5fytuBaux4dD/HfyYs73R1AlciCg5dZGdlZQRKiYiHQ9lWCrR91Q1JjRqbqs9QQ491oVeKboeY9UIGKErgi0olSEYcXSkFeE9q+FF7czbPbcH6g9CvolRq5XEcHI0VeSCkqZZjm4u0eC4LimupjNr8JHKOauxDQZtYfRc/juCdh6ucT4bvi/tM2ctuFxzXCHnQC+xHPqvL8vivHO0d3Fk8yNiU64J6A+cIlgNh37qUTnF2gDMcvUDcq44dwdYwsrXSyTRTV90QAFlqPsQeWq1VDGo+e8LmcQcLXvCcNjSOlhnhzAW7jWfmi4Rupw3D5abTuRPkenyRfLnG/aQlN/UyTA4pM3VW5bXVL6epSTRAIe46z0Kva0uuSLWWZpjSytY3+ENsGi0CTE2HNQDqnoC8tcAQ02mDJBVNP3YLx/KfQ6siPntyKHiAz+5S1GCb/FvGypqSNEundEkkX+LmEGxCLX31CytKZ86hOqHR2MJxM0QTlmSNOYsPqu1wLGvrMe6oI9+GjkAB9yvL0n26jmuxwDiLQI2JBt1AU4zdWzNlhXY9BUZBHYrdgyudWqyWxey6uCpQLr0PB/1RSOXl9TNgSlGUpXRKWBRBFAg7HsVnCuqmG91Q1JkkbE2XM0jzCCkwkIytVgT4mn+IefQqppUxEIVNRi0JSEgOBxThoe0hwkEL5txThNTBvzMDnUZ+Efh7dF9jqU1zcdgA4EESFRmwxyKmX4s0oO0fMcJxNlQgjUW5W3AW44stjOSRGo31sr+L+yjQ7MwRebbFcytwqtHuuDo0Bt6rk5fD5L07X5OnDmQl6tG11UEtJNiJ/Z81h4lTE+6b/oqXuqNIzscIgaSOqq4niBEiZg7Geyw+ROMtpmuM4PaZ6TCiKTIMmBc9oUOGjmCVyfZ7iAOH94mWOIh3eQfVdWpxJjrzMC4B+SzZcU4yeg77QtU5fus+Qm4Nlc8l8wNf1VtKllEHzVXYGqMApHNvvpoVYym7UySr3Njy06ynaCYuE3JisxU23+x06rQ5lgM0xsdo0Rq0byDyTiLxdPq0JmcNkyZhRzQr2X12lI4WJmw3RewRny7pTrvCszgCXEQuZV4lsIGuqsjFy7DN+IxrWNsfe0AXawXDGwwmxytuCRtdeS4dRNWq1x+EXj8x+y+lcH4e4gF2nJdzh8NKL6l3Odys6uos28IwkX9Su00QlpUwBZOunjxqCpHOlKyFKSoSgrCJEwCUBSo/KOuyAK675MckGKpqvYFEkalCoogRGOjXQ6qqvRy3Gh0VhCLHxY3CaYGdpTJqtCLtuFW1ykIJCRzFahCAMVfDAri4zhF5bYr0xakcxRaGmeMfRy2e2eqR2Dpu2C9bWwgOy5mK4QDp6JUSs85iOEMLSGjKdiBoVxqnCKjCYh4tA+E3PytZerrYCo34TPdc+u2oNac9lRm42PL6kXY+Rkx6izz9R9SnIaBmj3Wk2N9juu1QILQSNr91hxb2n42OtzabHoVgdxDIYa4xBgnZcjleHuO49vydHDylPUtM6uIpj96KxjL2HU9V58cRJPxA3iJGoWmt7QBoOlrC9xbX6LmS487pGk6NSsATA3PkqhXAkvgAz5Lzv/mg1rnvOokeeh7LjNx1SoTkZVeCT8LXkH00V2PgzmRnkhH3PdtxLSBB8+cyqsVjWU2lpIuLRf5rm8P4biHRGHqC0XIaBbeSN10MD7C4mpevUayTMMBcfmYhXw8OnKWlorlyMcfc87jMY4tkmBpYgb7LTwL2exGKLTkLKdveeInsF9G4L7EUKMHKXumc1Q5jPMTYeQXqaGFDdl18HCUNsw5uY5aicDgHswyiBaXcyvS06YGiYISt6RhbsJKCCiYiIqBBzgBJSAJcAJOixufmMoVKhcemwTsaotkhmNV7AlY1XNCAHUUUTERKQmQISAjHkIupB122PJIQgnYFZBGqIcr/ABZs4T13SnDzdhnpunYhFISkEaqApgGEpamlFAFLqIKpfgwdlrhBKh2c2pwtp2Cy1uA03asB8l3YQhKh9TPKVPY/Du1pM/1S/wDpWG3os8xK9bCiXlx+w/Ml9zzuH9lqDfhpMHZoXQo8JY3Ro+S6SKaikJybM7MIBsrW0wE6idEbIpKCiYEUUUQBEVXUqhup8llqYknSw9Umwo01cQG9TyWRzi4yVGU1cymo3ZIFNivY1FrFa1qAI1qsAUATJgKogEUCIooogAEJU6BCQCQomIQQAwrne46qZWH+36JCEqdgO7Dna/ZVkEaogxonFd3fuiwoqlEFWeKN2jyQlvUJ2IWUJTQ38ymUfmCLAVRHKPzBSB+YJgBSUCW/mCBqt5pWAyiqOIGwKR2JOwRYUaIQcQNSsjqjjv8AJJ4aVjo0PxQGl1Q+u49OyZtJWNpJWx0Z201aymr201Y1iKAqbTVzWpg1MAgAAJwFAEUwIiEEUAKigigRFIURQAIURUQAsKZUUUAIWoZVYggZXlUyqxRAFOVDIrkEUIpLECxXoIAz+GgaS0oJDM3hKeEtKiAM3go+CtKiAM4ophSVyKYFQppgxOogBYRAUUQAQigigCIoKIEFRBFAz//Z"/>
          <p:cNvSpPr>
            <a:spLocks noChangeAspect="1" noChangeArrowheads="1"/>
          </p:cNvSpPr>
          <p:nvPr/>
        </p:nvSpPr>
        <p:spPr bwMode="auto">
          <a:xfrm>
            <a:off x="155575" y="-2849563"/>
            <a:ext cx="8648700" cy="594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data:image/jpeg;base64,/9j/4AAQSkZJRgABAQAAAQABAAD/2wCEAAkGBxQSEBQUEBIUFRQVEBAVFBQUFBUUFBQUFBUWFxQVFRQYHCggGBolHBQUIjEhJSkrLi4uFx8zODMsNygtLisBCgoKDg0OGhAQGy4lICUsLCwsLCwsLC0sLCwsLC8sLS8sLCwsLCwsLCwsLCwsLCwsLCwsLCwsLCwsLCwsLCwsLP/AABEIALoBDwMBIgACEQEDEQH/xAAbAAACAwEBAQAAAAAAAAAAAAABAgADBAUGB//EADgQAAEDAgQEAwYFBQADAQAAAAEAAhEDIQQSMUEFUWFxE4GhBiIykbHRQlLB8PEjYnKS4RUWQxT/xAAaAQACAwEBAAAAAAAAAAAAAAAAAQIDBAUG/8QAKhEAAgICAQIFBAIDAAAAAAAAAAECEQMhBBIxBRMyQWEiUaHwcfEjM9H/2gAMAwEAAhEDEQA/APr0qSlRCiSHamSSpKAHlLKVRADSigEUgIoiigAIowogCKIZwh4oQA6ir8Xop4qKCyxRVeKj4iKCyxRV+Ij4iKCx1EudEOQAVFJUQBFIUUQBFFFEABRFRAAhCEyiAFhSEVEAZ0UqKYBUCATJARMEAmTAigSueAqXYgfwCVGU4x9TodX2NBclNTkszq4A0PyK52J4kGmHF3Zoj1WfJy8UPeySxyZ2S8pVwm8WM/CY/wAiT6rdhsbnFvMGx/6lj5uOToJYpI3qLM3EK0VFrUkyui1SEgeiHIsKHhSErqgGpASurchI5queaEPUySg32HdYXVbqwCwYvHAwLjXziytpvDm3XJ5PiUlkcMTX8miGDVyNQq/JVMxgJjbYoU6kHKdYBHULnY4ZHz+F2/I7hZX4jyIpO73vRYsEW6O3nTCqubh8RbWVbSrkmC2OV5XYw87Flr2b9jNLFKJvFRNKyhycOWyiuzQiqWvThyQDqIAooAiiiiAIooogDKioEQgAhEIKF0JgMTCqdU+SUmUHCbdQoZJdEXIFt0Z8ViQ0Sbk/C39SsOIxj3N5X2t2S8QdNU3mIGmkbIaiw79VwcuWUpPZthBJIDMS9pnMexuDKduKbU92q0CdHBU1LRItrfeNEmQOO+llWm6r8FjimV4zDmm6NRFj0WcHSJkG0c11sS7PRd+ZgsRyhcCmeRSkqehL5O8KpfTzT77fij0JV+EzESd/mubwwZW1HOiIHnEzP73XRpYzO0EtLZEj9FbPlvHDpb7/AL+SHlJyHLYn3jCqp1xnDb68zdYsRxACwMmdBcyphqJzh7rQbDX5rnR5k5NKK0vk0eSu7N2MqZZK21n5WE7Bp9AsOPbmETExHfZPVr5xBFrgzuiOVxcrE46RxMLWNR8c/enkJuV1Kr8olug1591j4hTDWywAECxAA+iTg/ExUaDN9xvO9t1lUmtFzVrqR02Vg4tPIWPf9+isDvEDmu1277FYuGVm1KZc1uUB7wG8hOn1W6kIfPNuvax/RaMbbdMqmqMGGfBj4TMRtPZa3VHNvlJH9t/TVY6lVtSq7LBFgSOY1W+kxzdDI5H7p49Pe1+/uhSQaGJlbGPWbK139rv3sgxxbtI5hehw+JY3qWjDLA/Y3hMCqKWIB3V0roQnGauLspaa7lgKYOVQKKlQrLgUVUHJwUhjKKKIAzhFQIgIABMKo3RcZKMKQmCEma4TuKzVnKjkRcsbSJQezm46gWPJ2cSQe6qbUXRqObWblJhzdD1+y5ldhpk54AAmZEFcCSva/o3RfsR1UusTIGgOyAdAXOqcVoj/AOg8pP0WbE8cpj4A53lA+Zv6Kq6LVCT9j01Nw8B7uYgz0/lcCnQblGeoBa8foudxHjjqtLw2tyNtMGXG97/8XIpPym8u6GSLdlKeROq+3ySWCe7PYUqzapbSpg+HPvnaBcieunmu5XpEiBA+gXB9l+ICqHM8PKWgHM34YJsI2Nj8l08bxJlKo1r3AS2bkD1PZZs9daV3a/7oSi06oalgmUZdqTcu1PbouJxzi+RusXXaoYhlZphzXQ4j3TIggEXWKtw2mCXOYHxpmAJHaVTOLtLtH3LINJ3LbO3SrNc1jx+JoIPORb0XN45inUx/TYHvIsJgT1VlDGtyAMGgiLW7LFiWvc6YsNFXlzfbYoQ+rZwCcTUd/Wc5o/KwZWx5ST811sEW02wBHPmq62PqUrvoyz8zXT8wRZXYHitDEAWLZmzmxMbgiyVyf1F0m2u2vg2ez34xs5xe3sVp442KIdMAPbPUO92D5kKs0vCcxwMtLsp6TcX8o81s4thBWoVac/ExwHQxb1hXY4WnF/tlMpfUpHNo4bM0OYcrwLEaEcnDcLoYHFOcclRuVwA/xcObT+9l43BcVfhA1tZwcCYA/HHPqF67AY+nUALHTPzCS0l+2SyQa+fk0YgZe36qk4hzbgSBrsQuhXp5mW1I/grjYHHh/umzgYI7HZTlGnTZRHaGxHGWAgZM06EEH58ls4dWLuYHKSfqsVfhrc2djRP4mi09R1XU4ZBFl2/DsSvqvZmzy1RuCIT5UpC7RjIQo1ygKDhukxploKYKlpVgKQysIVDZMFVV1TQMDQiUQlcUyJXUcsGJrwtGIevDca4i6qSGEhk/7RN/3yCzcnkRwxuRfgwvLKkZOK8YeXkiWjoYOvS8rmeKT8QmRrue5S1TlPef+JqbdzY/ovOTl1NyZ3IwUVSM7yZM2tYR9IV2H0kkjmCNPPdXGABYTebmfMbJa73TYCIAkGddLqLleiRJmw1n991fRbYyIVV802923Sy15ZZM3+szb0VUr7CZr9n+Lig52echiSBmILZjrFytgwgx2IxJbVgU/AFI5fdMtOedzdp09V53wxEgc7c10vZvjLcPUfna7K9rZIaTDmn3SRygu06KS/ghOHeUe5YMJicJUk03OYbEsOYHkRyPddjDcaa+0zFjNiOhGx7re3jdJws9pnYmD5g3CU1KTrkMPkCoyxJu4umZ3Nv1Iw4lgPvUzBVOD40WOyVmwCYDhcT9Qum7D0iPhA7GPoqXcLpO2cfMn1CzvFUiSnFqmdSllcPdg8xzXC4lwttFzX0xDJALdmzy6LqUuH7tzD0V1WgXMLKhkHfePup+VKuxFT6XpgyO8IlhvltuFqpPBa13NoWZr/DhpIgyAhgas5mbsf6OE/dWV9RHuj5njeC1KuNrCmSXtqvyg6ZC4lo6CCvZcP4ZUpNBqtAIg5mGRbnof0XohRYxznhoD3xmMXMWEnosPEuJNYLm50G57KWZqS37FnmuWkjr4WpmYDzXkuKOa3EPAkOzzbrefVd/glfNSG1z9Vw+M4SMXmH4zT+gb+iXT5kEVx+mTO/SJa2SZAEk9BqrOEVcznmdXWjkLJa4/okf2kfMJOBtgwur4YndmTOzvhI4KwJXLvIyMqRChQCBC6FWNKWoEGlIkWAKg6nutLNVmGqEJjKuorVXUCYjk8VqQx3+LtNdCvn1auLSNhabAmV9B4qyWr55VDadZ7XjqOREf8jyXJ8TxOSUvsdTw+SVorfSJg6d1fRaCwgi/wCHueZ2C2MpBwzDfS9u6zVGgWsIXB8ynR0ZbMjGGSHajzlRjrWNwfktREtP70WVgvJ03/hSTsRZStYNuJNgrmsDjYxf+Qqqdz8W9hMQEXjKdP3zSAcs933YP28lBS3mLp2NsdiDy9eqf7oboctFX/5AR9UMoFv1V7jy1uq2GTeJ3hQsjbHp13tMtc4GNZn0K6eE9oqjQA4B0bmx7mFyw2Tbbmpk526JqUltEXGL7o7rvaY8o+RWTGe0TgJhx7LlZYFvVMynzMdkObfdsisUEdThHFBXeMzgL2BK9XTAYDlAib8yTuV8+qYRuYEWNiCLELpUeLVW2kOj80ifl9kk0uxGWO+x6PE1SXAA3Jt9ypS4fRYc7wHVI+N0E87DYLy9LiFQPLiJcdTaB2XWwmLpi9WoCfy3J/1UUm5aIyj0o3sqGo85HWBvGgnqhxKl/Wp3mzfRxTcMxDH5zSZlAyg83HnAsFrxTJe135WepNvoVpxQUU2VTk20hsR8PmB+qu4a2Cs9R8hvcn5fytuBaux4dD/HfyYs73R1AlciCg5dZGdlZQRKiYiHQ9lWCrR91Q1JjRqbqs9QQ491oVeKboeY9UIGKErgi0olSEYcXSkFeE9q+FF7czbPbcH6g9CvolRq5XEcHI0VeSCkqZZjm4u0eC4LimupjNr8JHKOauxDQZtYfRc/juCdh6ucT4bvi/tM2ctuFxzXCHnQC+xHPqvL8vivHO0d3Fk8yNiU64J6A+cIlgNh37qUTnF2gDMcvUDcq44dwdYwsrXSyTRTV90QAFlqPsQeWq1VDGo+e8LmcQcLXvCcNjSOlhnhzAW7jWfmi4Rupw3D5abTuRPkenyRfLnG/aQlN/UyTA4pM3VW5bXVL6epSTRAIe46z0Kva0uuSLWWZpjSytY3+ENsGi0CTE2HNQDqnoC8tcAQ02mDJBVNP3YLx/KfQ6siPntyKHiAz+5S1GCb/FvGypqSNEundEkkX+LmEGxCLX31CytKZ86hOqHR2MJxM0QTlmSNOYsPqu1wLGvrMe6oI9+GjkAB9yvL0n26jmuxwDiLQI2JBt1AU4zdWzNlhXY9BUZBHYrdgyudWqyWxey6uCpQLr0PB/1RSOXl9TNgSlGUpXRKWBRBFAg7HsVnCuqmG91Q1JkkbE2XM0jzCCkwkIytVgT4mn+IefQqppUxEIVNRi0JSEgOBxThoe0hwkEL5txThNTBvzMDnUZ+Efh7dF9jqU1zcdgA4EESFRmwxyKmX4s0oO0fMcJxNlQgjUW5W3AW44stjOSRGo31sr+L+yjQ7MwRebbFcytwqtHuuDo0Bt6rk5fD5L07X5OnDmQl6tG11UEtJNiJ/Z81h4lTE+6b/oqXuqNIzscIgaSOqq4niBEiZg7Geyw+ROMtpmuM4PaZ6TCiKTIMmBc9oUOGjmCVyfZ7iAOH94mWOIh3eQfVdWpxJjrzMC4B+SzZcU4yeg77QtU5fus+Qm4Nlc8l8wNf1VtKllEHzVXYGqMApHNvvpoVYym7UySr3Njy06ynaCYuE3JisxU23+x06rQ5lgM0xsdo0Rq0byDyTiLxdPq0JmcNkyZhRzQr2X12lI4WJmw3RewRny7pTrvCszgCXEQuZV4lsIGuqsjFy7DN+IxrWNsfe0AXawXDGwwmxytuCRtdeS4dRNWq1x+EXj8x+y+lcH4e4gF2nJdzh8NKL6l3Odys6uos28IwkX9Su00QlpUwBZOunjxqCpHOlKyFKSoSgrCJEwCUBSo/KOuyAK675MckGKpqvYFEkalCoogRGOjXQ6qqvRy3Gh0VhCLHxY3CaYGdpTJqtCLtuFW1ykIJCRzFahCAMVfDAri4zhF5bYr0xakcxRaGmeMfRy2e2eqR2Dpu2C9bWwgOy5mK4QDp6JUSs85iOEMLSGjKdiBoVxqnCKjCYh4tA+E3PytZerrYCo34TPdc+u2oNac9lRm42PL6kXY+Rkx6izz9R9SnIaBmj3Wk2N9juu1QILQSNr91hxb2n42OtzabHoVgdxDIYa4xBgnZcjleHuO49vydHDylPUtM6uIpj96KxjL2HU9V58cRJPxA3iJGoWmt7QBoOlrC9xbX6LmS487pGk6NSsATA3PkqhXAkvgAz5Lzv/mg1rnvOokeeh7LjNx1SoTkZVeCT8LXkH00V2PgzmRnkhH3PdtxLSBB8+cyqsVjWU2lpIuLRf5rm8P4biHRGHqC0XIaBbeSN10MD7C4mpevUayTMMBcfmYhXw8OnKWlorlyMcfc87jMY4tkmBpYgb7LTwL2exGKLTkLKdveeInsF9G4L7EUKMHKXumc1Q5jPMTYeQXqaGFDdl18HCUNsw5uY5aicDgHswyiBaXcyvS06YGiYISt6RhbsJKCCiYiIqBBzgBJSAJcAJOixufmMoVKhcemwTsaotkhmNV7AlY1XNCAHUUUTERKQmQISAjHkIupB122PJIQgnYFZBGqIcr/ABZs4T13SnDzdhnpunYhFISkEaqApgGEpamlFAFLqIKpfgwdlrhBKh2c2pwtp2Cy1uA03asB8l3YQhKh9TPKVPY/Du1pM/1S/wDpWG3os8xK9bCiXlx+w/Ml9zzuH9lqDfhpMHZoXQo8JY3Ro+S6SKaikJybM7MIBsrW0wE6idEbIpKCiYEUUUQBEVXUqhup8llqYknSw9Umwo01cQG9TyWRzi4yVGU1cymo3ZIFNivY1FrFa1qAI1qsAUATJgKogEUCIooogAEJU6BCQCQomIQQAwrne46qZWH+36JCEqdgO7Dna/ZVkEaogxonFd3fuiwoqlEFWeKN2jyQlvUJ2IWUJTQ38ymUfmCLAVRHKPzBSB+YJgBSUCW/mCBqt5pWAyiqOIGwKR2JOwRYUaIQcQNSsjqjjv8AJJ4aVjo0PxQGl1Q+u49OyZtJWNpJWx0Z201aymr201Y1iKAqbTVzWpg1MAgAAJwFAEUwIiEEUAKigigRFIURQAIURUQAsKZUUUAIWoZVYggZXlUyqxRAFOVDIrkEUIpLECxXoIAz+GgaS0oJDM3hKeEtKiAM3go+CtKiAM4ophSVyKYFQppgxOogBYRAUUQAQigigCIoKIEFRBFAz//Z"/>
          <p:cNvSpPr>
            <a:spLocks noChangeAspect="1" noChangeArrowheads="1"/>
          </p:cNvSpPr>
          <p:nvPr/>
        </p:nvSpPr>
        <p:spPr bwMode="auto">
          <a:xfrm>
            <a:off x="307975" y="-2697163"/>
            <a:ext cx="8648700" cy="594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224" name="Picture 8" descr="http://www.pizzeria-topolino.de/files/theme/img/speisekarte/Wiener%20Schnitze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70255">
            <a:off x="5472802" y="4526579"/>
            <a:ext cx="4048125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29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Scrabble Board entzerren</a:t>
            </a:r>
            <a:endParaRPr lang="de-CH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96" y="1484784"/>
            <a:ext cx="3612754" cy="2775833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CH" dirty="0" smtClean="0"/>
              <a:t>Berechnung der Eckpunkte mittels </a:t>
            </a:r>
            <a:r>
              <a:rPr lang="de-CH" dirty="0" err="1" smtClean="0"/>
              <a:t>Vuforia</a:t>
            </a:r>
            <a:r>
              <a:rPr lang="de-CH" dirty="0" smtClean="0"/>
              <a:t> Pose-Matrix</a:t>
            </a:r>
          </a:p>
          <a:p>
            <a:pPr marL="0" indent="0" algn="ctr">
              <a:buNone/>
            </a:pPr>
            <a:r>
              <a:rPr lang="de-CH" sz="2000" dirty="0" smtClean="0"/>
              <a:t>Target </a:t>
            </a:r>
            <a:r>
              <a:rPr lang="de-CH" sz="2000" dirty="0" smtClean="0">
                <a:sym typeface="Wingdings" panose="05000000000000000000" pitchFamily="2" charset="2"/>
              </a:rPr>
              <a:t></a:t>
            </a:r>
            <a:r>
              <a:rPr lang="de-CH" sz="2000" dirty="0" smtClean="0"/>
              <a:t> World </a:t>
            </a:r>
            <a:r>
              <a:rPr lang="de-CH" sz="2000" dirty="0" smtClean="0">
                <a:sym typeface="Wingdings" panose="05000000000000000000" pitchFamily="2" charset="2"/>
              </a:rPr>
              <a:t> </a:t>
            </a:r>
            <a:r>
              <a:rPr lang="de-CH" sz="2000" dirty="0" err="1" smtClean="0">
                <a:sym typeface="Wingdings" panose="05000000000000000000" pitchFamily="2" charset="2"/>
              </a:rPr>
              <a:t>Camera</a:t>
            </a:r>
            <a:r>
              <a:rPr lang="de-CH" sz="2000" dirty="0" smtClean="0">
                <a:sym typeface="Wingdings" panose="05000000000000000000" pitchFamily="2" charset="2"/>
              </a:rPr>
              <a:t> Screen</a:t>
            </a:r>
            <a:endParaRPr lang="de-CH" sz="2000" dirty="0" smtClean="0"/>
          </a:p>
          <a:p>
            <a:endParaRPr lang="de-CH" dirty="0" smtClean="0"/>
          </a:p>
          <a:p>
            <a:r>
              <a:rPr lang="de-CH" dirty="0" err="1" smtClean="0"/>
              <a:t>OpenCV</a:t>
            </a:r>
            <a:endParaRPr lang="de-CH" dirty="0"/>
          </a:p>
          <a:p>
            <a:pPr marL="0" indent="0" algn="ctr">
              <a:buNone/>
            </a:pPr>
            <a:r>
              <a:rPr lang="de-CH" sz="2000" dirty="0" err="1" smtClean="0"/>
              <a:t>Perspective</a:t>
            </a:r>
            <a:r>
              <a:rPr lang="de-CH" sz="2000" dirty="0" smtClean="0"/>
              <a:t> Transform Operator</a:t>
            </a:r>
          </a:p>
          <a:p>
            <a:pPr marL="0" indent="0" algn="ctr">
              <a:buNone/>
            </a:pPr>
            <a:endParaRPr lang="de-CH" sz="2000" dirty="0" smtClean="0"/>
          </a:p>
          <a:p>
            <a:pPr lvl="1"/>
            <a:endParaRPr lang="de-CH" dirty="0"/>
          </a:p>
        </p:txBody>
      </p:sp>
      <p:sp>
        <p:nvSpPr>
          <p:cNvPr id="7" name="Rectangle 6"/>
          <p:cNvSpPr/>
          <p:nvPr/>
        </p:nvSpPr>
        <p:spPr>
          <a:xfrm rot="21282688">
            <a:off x="639706" y="4790080"/>
            <a:ext cx="1288112" cy="1717482"/>
          </a:xfrm>
          <a:prstGeom prst="rect">
            <a:avLst/>
          </a:prstGeom>
          <a:noFill/>
          <a:ln w="38100"/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>
                <a:solidFill>
                  <a:schemeClr val="accent2">
                    <a:lumMod val="75000"/>
                  </a:schemeClr>
                </a:solidFill>
                <a:latin typeface="AA Zuehlke Medium" panose="02000603060000020004" pitchFamily="2" charset="0"/>
              </a:rPr>
              <a:t>Wienerschnitzel</a:t>
            </a:r>
            <a:endParaRPr lang="de-CH" dirty="0">
              <a:solidFill>
                <a:schemeClr val="accent2">
                  <a:lumMod val="75000"/>
                </a:schemeClr>
              </a:solidFill>
              <a:latin typeface="AA Zuehlke Medium" panose="02000603060000020004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87938" y="4790080"/>
            <a:ext cx="1288112" cy="171748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accent2">
                    <a:lumMod val="75000"/>
                  </a:schemeClr>
                </a:solidFill>
                <a:latin typeface="AA Zuehlke Medium" panose="02000603060000020004" pitchFamily="2" charset="0"/>
              </a:rPr>
              <a:t>Wienerschnitzel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64940" y="4734372"/>
            <a:ext cx="2122998" cy="557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826439" y="6507564"/>
            <a:ext cx="2349611" cy="557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72283" y="6062290"/>
            <a:ext cx="2015656" cy="4452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719096" y="4790081"/>
            <a:ext cx="2456954" cy="4406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97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Wo sind die Steine?</a:t>
            </a:r>
            <a:endParaRPr lang="de-CH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95536" y="1504751"/>
            <a:ext cx="4032448" cy="2572321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de-CH" dirty="0" smtClean="0"/>
              <a:t>Grobe Segmentierung des Boards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CH" dirty="0" smtClean="0"/>
              <a:t>Genaue Segmentierung anhand Linien umständlich und langsam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499175"/>
            <a:ext cx="4032448" cy="2473245"/>
          </a:xfrm>
          <a:prstGeom prst="rect">
            <a:avLst/>
          </a:prstGeom>
        </p:spPr>
      </p:pic>
      <p:sp>
        <p:nvSpPr>
          <p:cNvPr id="6" name="Content Placeholder 4"/>
          <p:cNvSpPr>
            <a:spLocks noGrp="1"/>
          </p:cNvSpPr>
          <p:nvPr>
            <p:ph sz="half" idx="1"/>
          </p:nvPr>
        </p:nvSpPr>
        <p:spPr>
          <a:xfrm>
            <a:off x="539552" y="4293096"/>
            <a:ext cx="8208912" cy="2232248"/>
          </a:xfrm>
        </p:spPr>
        <p:txBody>
          <a:bodyPr/>
          <a:lstStyle/>
          <a:p>
            <a:pPr marL="914400" lvl="1" indent="-457200">
              <a:buFont typeface="+mj-lt"/>
              <a:buAutoNum type="arabicPeriod"/>
            </a:pPr>
            <a:r>
              <a:rPr lang="de-CH" dirty="0" err="1" smtClean="0"/>
              <a:t>Binarisieren</a:t>
            </a:r>
            <a:r>
              <a:rPr lang="de-CH" dirty="0" smtClean="0"/>
              <a:t> jedes Segments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dirty="0" smtClean="0"/>
              <a:t>Alle </a:t>
            </a:r>
            <a:r>
              <a:rPr lang="de-CH" dirty="0" err="1" smtClean="0"/>
              <a:t>Blobs</a:t>
            </a:r>
            <a:r>
              <a:rPr lang="de-CH" dirty="0" smtClean="0"/>
              <a:t> mit einer «sinnvollen» Fläche detektieren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dirty="0" err="1" smtClean="0"/>
              <a:t>Blob</a:t>
            </a:r>
            <a:r>
              <a:rPr lang="de-CH" dirty="0" smtClean="0"/>
              <a:t> mit dem kleinsten Abstand zum Segment Zentrum bestimmen</a:t>
            </a:r>
          </a:p>
        </p:txBody>
      </p:sp>
    </p:spTree>
    <p:extLst>
      <p:ext uri="{BB962C8B-B14F-4D97-AF65-F5344CB8AC3E}">
        <p14:creationId xmlns:p14="http://schemas.microsoft.com/office/powerpoint/2010/main" val="271805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Bestimmen des Buchstabe</a:t>
            </a:r>
            <a:r>
              <a:rPr lang="de-CH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23528" y="1628800"/>
            <a:ext cx="4171950" cy="4351338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de-CH" dirty="0" smtClean="0"/>
              <a:t>OCR ab </a:t>
            </a:r>
            <a:r>
              <a:rPr lang="de-CH" dirty="0" err="1" smtClean="0"/>
              <a:t>binarisiertem</a:t>
            </a:r>
            <a:r>
              <a:rPr lang="de-CH" dirty="0" smtClean="0"/>
              <a:t> Buchstabe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CH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CH" dirty="0" err="1" smtClean="0"/>
              <a:t>Tesseract</a:t>
            </a:r>
            <a:r>
              <a:rPr lang="de-CH" dirty="0" smtClean="0"/>
              <a:t> OCR</a:t>
            </a:r>
            <a:br>
              <a:rPr lang="de-CH" dirty="0" smtClean="0"/>
            </a:br>
            <a:r>
              <a:rPr lang="en-US" sz="1600" i="1" dirty="0" smtClean="0"/>
              <a:t>An OCR Engine that was developed at HP Labs between </a:t>
            </a:r>
            <a:r>
              <a:rPr lang="en-US" sz="1600" b="1" i="1" dirty="0" smtClean="0"/>
              <a:t>1985 and 1995</a:t>
            </a:r>
            <a:r>
              <a:rPr lang="en-US" sz="1600" i="1" dirty="0" smtClean="0"/>
              <a:t>... and now at Google.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600" i="1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 smtClean="0"/>
              <a:t>Wieso</a:t>
            </a:r>
            <a:r>
              <a:rPr lang="en-US" dirty="0" smtClean="0"/>
              <a:t> </a:t>
            </a:r>
            <a:r>
              <a:rPr lang="en-US" dirty="0" err="1" smtClean="0"/>
              <a:t>Tesseract</a:t>
            </a:r>
            <a:r>
              <a:rPr lang="en-US" dirty="0" smtClean="0"/>
              <a:t> OCR?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 smtClean="0"/>
              <a:t>Einzige</a:t>
            </a:r>
            <a:r>
              <a:rPr lang="en-US" dirty="0" smtClean="0"/>
              <a:t> OCR Engine, </a:t>
            </a:r>
            <a:r>
              <a:rPr lang="en-US" dirty="0" err="1" smtClean="0"/>
              <a:t>welche</a:t>
            </a:r>
            <a:r>
              <a:rPr lang="en-US" dirty="0" smtClean="0"/>
              <a:t> </a:t>
            </a:r>
            <a:r>
              <a:rPr lang="en-US" dirty="0" err="1" smtClean="0"/>
              <a:t>auch</a:t>
            </a:r>
            <a:r>
              <a:rPr lang="en-US" dirty="0" smtClean="0"/>
              <a:t> </a:t>
            </a:r>
            <a:r>
              <a:rPr lang="en-US" dirty="0" err="1" smtClean="0"/>
              <a:t>einzelne</a:t>
            </a:r>
            <a:r>
              <a:rPr lang="en-US" dirty="0" smtClean="0"/>
              <a:t> </a:t>
            </a:r>
            <a:r>
              <a:rPr lang="en-US" dirty="0" err="1" smtClean="0"/>
              <a:t>Buchstaben</a:t>
            </a:r>
            <a:r>
              <a:rPr lang="en-US" dirty="0" smtClean="0"/>
              <a:t> </a:t>
            </a:r>
            <a:r>
              <a:rPr lang="en-US" dirty="0" err="1" smtClean="0"/>
              <a:t>stabil</a:t>
            </a:r>
            <a:r>
              <a:rPr lang="en-US" dirty="0" smtClean="0"/>
              <a:t> </a:t>
            </a:r>
            <a:r>
              <a:rPr lang="en-US" dirty="0" err="1" smtClean="0"/>
              <a:t>erkennt</a:t>
            </a:r>
            <a:endParaRPr lang="de-CH" dirty="0"/>
          </a:p>
          <a:p>
            <a:pPr marL="457200" lvl="1" indent="0">
              <a:buNone/>
            </a:pPr>
            <a:endParaRPr lang="de-CH" dirty="0" smtClean="0"/>
          </a:p>
          <a:p>
            <a:pPr marL="457200" lvl="1" indent="0">
              <a:buNone/>
            </a:pPr>
            <a:endParaRPr lang="de-CH" dirty="0"/>
          </a:p>
          <a:p>
            <a:pPr marL="457200" lvl="1" indent="0">
              <a:buNone/>
            </a:pPr>
            <a:endParaRPr lang="de-CH" dirty="0" smtClean="0"/>
          </a:p>
          <a:p>
            <a:pPr marL="457200" lvl="1" indent="0">
              <a:buNone/>
            </a:pPr>
            <a:endParaRPr lang="de-CH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499176"/>
            <a:ext cx="3970606" cy="228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9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504" y="3356992"/>
            <a:ext cx="87129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 smtClean="0"/>
              <a:t>Beschreibung</a:t>
            </a:r>
            <a:endParaRPr lang="en-GB" sz="2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400" dirty="0" smtClean="0"/>
              <a:t>Open Computer 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400" dirty="0" smtClean="0"/>
              <a:t>Library mit Algorithmen </a:t>
            </a:r>
            <a:r>
              <a:rPr lang="de-CH" sz="2400" dirty="0"/>
              <a:t>für die Bildverarbeitung und maschinelles </a:t>
            </a:r>
            <a:r>
              <a:rPr lang="de-CH" sz="2400" dirty="0" smtClean="0"/>
              <a:t>Sehen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400" dirty="0" smtClean="0"/>
              <a:t>Initial von Intel in C und C++ entwickelt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r>
              <a:rPr lang="en-GB" sz="2400" b="1" dirty="0" err="1" smtClean="0"/>
              <a:t>Aufgabe</a:t>
            </a:r>
            <a:r>
              <a:rPr lang="en-GB" sz="2400" b="1" dirty="0" smtClean="0"/>
              <a:t> in </a:t>
            </a:r>
            <a:r>
              <a:rPr lang="en-GB" sz="2400" b="1" dirty="0" err="1" smtClean="0"/>
              <a:t>ScrabbleAR</a:t>
            </a:r>
            <a:endParaRPr lang="en-GB" sz="2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 smtClean="0"/>
              <a:t>Freistellen</a:t>
            </a:r>
            <a:r>
              <a:rPr lang="en-GB" sz="2400" dirty="0" smtClean="0"/>
              <a:t> </a:t>
            </a:r>
            <a:r>
              <a:rPr lang="en-GB" sz="2400" dirty="0" err="1" smtClean="0"/>
              <a:t>eines</a:t>
            </a:r>
            <a:r>
              <a:rPr lang="en-GB" sz="2400" dirty="0" smtClean="0"/>
              <a:t> </a:t>
            </a:r>
            <a:r>
              <a:rPr lang="en-GB" sz="2400" dirty="0" err="1" smtClean="0"/>
              <a:t>einzelnen</a:t>
            </a:r>
            <a:r>
              <a:rPr lang="en-GB" sz="2400" dirty="0" smtClean="0"/>
              <a:t> </a:t>
            </a:r>
            <a:r>
              <a:rPr lang="en-GB" sz="2400" dirty="0" err="1" smtClean="0"/>
              <a:t>Buchstabens</a:t>
            </a:r>
            <a:endParaRPr lang="en-GB" dirty="0"/>
          </a:p>
        </p:txBody>
      </p:sp>
      <p:pic>
        <p:nvPicPr>
          <p:cNvPr id="1026" name="Picture 2" descr="http://upload.wikimedia.org/wikipedia/commons/5/53/OpenCV_Logo_with_tex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92" y="332656"/>
            <a:ext cx="2129438" cy="262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707904" y="548680"/>
            <a:ext cx="543609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FRAMEWORKS</a:t>
            </a:r>
          </a:p>
        </p:txBody>
      </p:sp>
    </p:spTree>
    <p:extLst>
      <p:ext uri="{BB962C8B-B14F-4D97-AF65-F5344CB8AC3E}">
        <p14:creationId xmlns:p14="http://schemas.microsoft.com/office/powerpoint/2010/main" val="144777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504" y="2852936"/>
            <a:ext cx="87129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 smtClean="0"/>
              <a:t>Beschreibung</a:t>
            </a:r>
            <a:endParaRPr lang="en-GB" sz="2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400" dirty="0" smtClean="0"/>
              <a:t>Freie Software </a:t>
            </a:r>
            <a:r>
              <a:rPr lang="de-CH" sz="2400" dirty="0"/>
              <a:t>zur </a:t>
            </a:r>
            <a:r>
              <a:rPr lang="de-CH" sz="2400" dirty="0" smtClean="0"/>
              <a:t>Texterkennung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400" dirty="0" smtClean="0"/>
              <a:t>Reines </a:t>
            </a:r>
            <a:r>
              <a:rPr lang="de-CH" sz="2400" dirty="0"/>
              <a:t>Zeichenerkennungsprogramm ohne die Verwendung statistischer </a:t>
            </a:r>
            <a:r>
              <a:rPr lang="de-CH" sz="2400" dirty="0" smtClean="0"/>
              <a:t>Sprachmodelle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400" dirty="0" smtClean="0"/>
              <a:t>Von HP in C++ initialisiert und von Google weiterentwickelt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r>
              <a:rPr lang="en-GB" sz="2400" b="1" dirty="0" err="1" smtClean="0"/>
              <a:t>Aufgabe</a:t>
            </a:r>
            <a:r>
              <a:rPr lang="en-GB" sz="2400" b="1" dirty="0" smtClean="0"/>
              <a:t> in </a:t>
            </a:r>
            <a:r>
              <a:rPr lang="en-GB" sz="2400" b="1" dirty="0" err="1" smtClean="0"/>
              <a:t>ScrabbleAR</a:t>
            </a:r>
            <a:endParaRPr lang="en-GB" sz="2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 smtClean="0"/>
              <a:t>Erkennen</a:t>
            </a:r>
            <a:r>
              <a:rPr lang="en-GB" sz="2400" dirty="0" smtClean="0"/>
              <a:t> der </a:t>
            </a:r>
            <a:r>
              <a:rPr lang="en-GB" sz="2400" dirty="0" err="1" smtClean="0"/>
              <a:t>einzelnen</a:t>
            </a:r>
            <a:r>
              <a:rPr lang="en-GB" sz="2400" dirty="0" smtClean="0"/>
              <a:t>  </a:t>
            </a:r>
            <a:r>
              <a:rPr lang="en-GB" sz="2400" dirty="0" err="1" smtClean="0"/>
              <a:t>Buchstaben</a:t>
            </a:r>
            <a:endParaRPr lang="en-GB" dirty="0"/>
          </a:p>
        </p:txBody>
      </p:sp>
      <p:pic>
        <p:nvPicPr>
          <p:cNvPr id="1028" name="Picture 4" descr="http://4.bp.blogspot.com/-JOqxgp-ZWe0/U3BtyEQlEiI/AAAAAAAAOfg/Doq6Q2MwIKA/s1600/google-logo-874x28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2655"/>
            <a:ext cx="4328348" cy="1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3528" y="1484784"/>
            <a:ext cx="18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err="1" smtClean="0"/>
              <a:t>Tesseract</a:t>
            </a:r>
            <a:endParaRPr lang="en-GB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5796136" y="548680"/>
            <a:ext cx="3347864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FRAMEWORKS</a:t>
            </a:r>
          </a:p>
        </p:txBody>
      </p:sp>
    </p:spTree>
    <p:extLst>
      <p:ext uri="{BB962C8B-B14F-4D97-AF65-F5344CB8AC3E}">
        <p14:creationId xmlns:p14="http://schemas.microsoft.com/office/powerpoint/2010/main" val="377935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Erkenntnisse</a:t>
            </a:r>
            <a:endParaRPr lang="it-IT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438" y="1196753"/>
            <a:ext cx="8412161" cy="5369148"/>
          </a:xfrm>
        </p:spPr>
        <p:txBody>
          <a:bodyPr/>
          <a:lstStyle/>
          <a:p>
            <a:r>
              <a:rPr lang="it-IT" dirty="0"/>
              <a:t>Computer Vision </a:t>
            </a:r>
            <a:r>
              <a:rPr lang="it-IT" dirty="0" err="1"/>
              <a:t>komplexe</a:t>
            </a:r>
            <a:r>
              <a:rPr lang="it-IT" dirty="0"/>
              <a:t> </a:t>
            </a:r>
            <a:r>
              <a:rPr lang="it-IT" dirty="0" err="1"/>
              <a:t>Thematik</a:t>
            </a:r>
            <a:r>
              <a:rPr lang="it-IT" dirty="0"/>
              <a:t>, </a:t>
            </a:r>
            <a:r>
              <a:rPr lang="it-IT" dirty="0" err="1"/>
              <a:t>experimentelles</a:t>
            </a:r>
            <a:r>
              <a:rPr lang="it-IT" dirty="0"/>
              <a:t> </a:t>
            </a:r>
            <a:r>
              <a:rPr lang="it-IT" dirty="0" err="1"/>
              <a:t>Vorgehen</a:t>
            </a:r>
            <a:endParaRPr lang="it-IT" dirty="0"/>
          </a:p>
          <a:p>
            <a:r>
              <a:rPr lang="it-IT" dirty="0" err="1"/>
              <a:t>Finden</a:t>
            </a:r>
            <a:r>
              <a:rPr lang="it-IT" dirty="0"/>
              <a:t> von </a:t>
            </a:r>
            <a:r>
              <a:rPr lang="it-IT" dirty="0" err="1"/>
              <a:t>Objekten</a:t>
            </a:r>
            <a:r>
              <a:rPr lang="it-IT" dirty="0"/>
              <a:t> &amp; </a:t>
            </a:r>
            <a:r>
              <a:rPr lang="it-IT" dirty="0" err="1"/>
              <a:t>Punkten</a:t>
            </a:r>
            <a:endParaRPr lang="it-IT" dirty="0"/>
          </a:p>
          <a:p>
            <a:r>
              <a:rPr lang="it-IT" dirty="0" err="1"/>
              <a:t>Visuelles</a:t>
            </a:r>
            <a:r>
              <a:rPr lang="it-IT" dirty="0"/>
              <a:t> </a:t>
            </a:r>
            <a:r>
              <a:rPr lang="it-IT" dirty="0" err="1"/>
              <a:t>Debug</a:t>
            </a:r>
            <a:r>
              <a:rPr lang="it-IT" dirty="0"/>
              <a:t>-Setup </a:t>
            </a:r>
          </a:p>
        </p:txBody>
      </p:sp>
    </p:spTree>
    <p:extLst>
      <p:ext uri="{BB962C8B-B14F-4D97-AF65-F5344CB8AC3E}">
        <p14:creationId xmlns:p14="http://schemas.microsoft.com/office/powerpoint/2010/main" val="413015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Inhalt</a:t>
            </a:r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Techvortrag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Lösen</a:t>
            </a:r>
            <a:r>
              <a:rPr lang="en-GB" dirty="0" smtClean="0"/>
              <a:t> der Challenges</a:t>
            </a:r>
          </a:p>
          <a:p>
            <a:r>
              <a:rPr lang="en-GB" dirty="0" err="1" smtClean="0"/>
              <a:t>Einblick</a:t>
            </a:r>
            <a:r>
              <a:rPr lang="en-GB" dirty="0" smtClean="0"/>
              <a:t> in </a:t>
            </a:r>
            <a:r>
              <a:rPr lang="en-GB" dirty="0" err="1" smtClean="0"/>
              <a:t>unser</a:t>
            </a:r>
            <a:r>
              <a:rPr lang="en-GB" dirty="0" smtClean="0"/>
              <a:t> </a:t>
            </a:r>
            <a:r>
              <a:rPr lang="en-GB" dirty="0" err="1" smtClean="0"/>
              <a:t>Themencamp</a:t>
            </a:r>
            <a:endParaRPr lang="en-GB" dirty="0" smtClean="0"/>
          </a:p>
          <a:p>
            <a:r>
              <a:rPr lang="en-GB" dirty="0" err="1" smtClean="0"/>
              <a:t>Vieles</a:t>
            </a:r>
            <a:r>
              <a:rPr lang="en-GB" dirty="0" smtClean="0"/>
              <a:t> </a:t>
            </a:r>
            <a:r>
              <a:rPr lang="en-GB" dirty="0" err="1" smtClean="0"/>
              <a:t>zum</a:t>
            </a:r>
            <a:r>
              <a:rPr lang="en-GB" dirty="0" smtClean="0"/>
              <a:t> </a:t>
            </a:r>
            <a:r>
              <a:rPr lang="en-GB" dirty="0" err="1" smtClean="0"/>
              <a:t>Thema</a:t>
            </a:r>
            <a:r>
              <a:rPr lang="en-GB" dirty="0" smtClean="0"/>
              <a:t> Augmented Reality</a:t>
            </a:r>
          </a:p>
          <a:p>
            <a:r>
              <a:rPr lang="en-GB" dirty="0" smtClean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1186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800" b="1" dirty="0" err="1" smtClean="0"/>
              <a:t>Ausganslage</a:t>
            </a:r>
            <a:r>
              <a:rPr lang="it-IT" sz="2800" b="1" dirty="0" smtClean="0"/>
              <a:t/>
            </a:r>
            <a:br>
              <a:rPr lang="it-IT" sz="2800" b="1" dirty="0" smtClean="0"/>
            </a:br>
            <a:r>
              <a:rPr lang="de-CH" sz="2800" dirty="0"/>
              <a:t>Detektiertes </a:t>
            </a:r>
            <a:r>
              <a:rPr lang="de-CH" sz="2800" dirty="0" err="1"/>
              <a:t>Scrabble</a:t>
            </a:r>
            <a:r>
              <a:rPr lang="de-CH" sz="2800" dirty="0"/>
              <a:t> </a:t>
            </a:r>
            <a:r>
              <a:rPr lang="de-CH" sz="2800" dirty="0" smtClean="0"/>
              <a:t>Board &amp; Buchstaben-Array</a:t>
            </a:r>
            <a:endParaRPr lang="it-IT" sz="2800" b="1" dirty="0"/>
          </a:p>
          <a:p>
            <a:endParaRPr lang="it-IT" sz="2800" b="1" dirty="0"/>
          </a:p>
          <a:p>
            <a:r>
              <a:rPr lang="it-IT" sz="2800" b="1" dirty="0" err="1" smtClean="0"/>
              <a:t>Problem</a:t>
            </a:r>
            <a:r>
              <a:rPr lang="it-IT" sz="2800" dirty="0" smtClean="0"/>
              <a:t/>
            </a:r>
            <a:br>
              <a:rPr lang="it-IT" sz="2800" dirty="0" smtClean="0"/>
            </a:br>
            <a:r>
              <a:rPr lang="it-IT" sz="2800" dirty="0" err="1" smtClean="0"/>
              <a:t>Welches</a:t>
            </a:r>
            <a:r>
              <a:rPr lang="it-IT" sz="2800" dirty="0" smtClean="0"/>
              <a:t> </a:t>
            </a:r>
            <a:r>
              <a:rPr lang="it-IT" sz="2800" dirty="0" err="1" smtClean="0"/>
              <a:t>ist</a:t>
            </a:r>
            <a:r>
              <a:rPr lang="it-IT" sz="2800" dirty="0" smtClean="0"/>
              <a:t> </a:t>
            </a:r>
            <a:r>
              <a:rPr lang="it-IT" sz="2800" dirty="0" err="1" smtClean="0"/>
              <a:t>das</a:t>
            </a:r>
            <a:r>
              <a:rPr lang="it-IT" sz="2800" dirty="0" smtClean="0"/>
              <a:t> </a:t>
            </a:r>
            <a:r>
              <a:rPr lang="it-IT" sz="2800" dirty="0" err="1" smtClean="0"/>
              <a:t>perfekte</a:t>
            </a:r>
            <a:r>
              <a:rPr lang="it-IT" sz="2800" dirty="0" smtClean="0"/>
              <a:t> </a:t>
            </a:r>
            <a:r>
              <a:rPr lang="it-IT" sz="2800" dirty="0" err="1" smtClean="0"/>
              <a:t>Wort</a:t>
            </a:r>
            <a:r>
              <a:rPr lang="it-IT" sz="2800" dirty="0" smtClean="0"/>
              <a:t>?</a:t>
            </a:r>
            <a:br>
              <a:rPr lang="it-IT" sz="2800" dirty="0" smtClean="0"/>
            </a:br>
            <a:endParaRPr lang="it-IT" sz="2800" dirty="0" smtClean="0"/>
          </a:p>
          <a:p>
            <a:r>
              <a:rPr lang="it-IT" sz="2800" b="1" dirty="0" err="1" smtClean="0"/>
              <a:t>Ziel</a:t>
            </a:r>
            <a:r>
              <a:rPr lang="it-IT" sz="2800" dirty="0" smtClean="0"/>
              <a:t/>
            </a:r>
            <a:br>
              <a:rPr lang="it-IT" sz="2800" dirty="0" smtClean="0"/>
            </a:br>
            <a:r>
              <a:rPr lang="it-IT" sz="2800" dirty="0" err="1" smtClean="0"/>
              <a:t>Perfektes</a:t>
            </a:r>
            <a:r>
              <a:rPr lang="it-IT" sz="2800" dirty="0" smtClean="0"/>
              <a:t> </a:t>
            </a:r>
            <a:r>
              <a:rPr lang="it-IT" sz="2800" dirty="0" err="1" smtClean="0"/>
              <a:t>Wort</a:t>
            </a:r>
            <a:r>
              <a:rPr lang="it-IT" sz="2800" dirty="0" smtClean="0"/>
              <a:t> </a:t>
            </a:r>
            <a:r>
              <a:rPr lang="it-IT" sz="2800" dirty="0" err="1" smtClean="0"/>
              <a:t>anhand</a:t>
            </a:r>
            <a:r>
              <a:rPr lang="it-IT" sz="2800" dirty="0" smtClean="0"/>
              <a:t> </a:t>
            </a:r>
            <a:r>
              <a:rPr lang="it-IT" sz="2800" dirty="0" err="1" smtClean="0"/>
              <a:t>der</a:t>
            </a:r>
            <a:r>
              <a:rPr lang="it-IT" sz="2800" dirty="0" smtClean="0"/>
              <a:t> </a:t>
            </a:r>
            <a:br>
              <a:rPr lang="it-IT" sz="2800" dirty="0" smtClean="0"/>
            </a:br>
            <a:r>
              <a:rPr lang="it-IT" sz="2800" dirty="0" err="1" smtClean="0"/>
              <a:t>Buchstaben</a:t>
            </a:r>
            <a:r>
              <a:rPr lang="it-IT" sz="2800" dirty="0" smtClean="0"/>
              <a:t> </a:t>
            </a:r>
            <a:r>
              <a:rPr lang="it-IT" sz="2800" dirty="0" err="1" smtClean="0"/>
              <a:t>im</a:t>
            </a:r>
            <a:r>
              <a:rPr lang="it-IT" sz="2800" dirty="0" smtClean="0"/>
              <a:t> Deck und </a:t>
            </a:r>
            <a:r>
              <a:rPr lang="it-IT" sz="2800" dirty="0" err="1" smtClean="0"/>
              <a:t>auf</a:t>
            </a:r>
            <a:r>
              <a:rPr lang="it-IT" sz="2800" dirty="0" smtClean="0"/>
              <a:t> </a:t>
            </a:r>
            <a:br>
              <a:rPr lang="it-IT" sz="2800" dirty="0" smtClean="0"/>
            </a:br>
            <a:r>
              <a:rPr lang="it-IT" sz="2800" dirty="0" err="1" smtClean="0"/>
              <a:t>dem</a:t>
            </a:r>
            <a:r>
              <a:rPr lang="it-IT" sz="2800" dirty="0" smtClean="0"/>
              <a:t> </a:t>
            </a:r>
            <a:r>
              <a:rPr lang="it-IT" sz="2800" dirty="0" err="1" smtClean="0"/>
              <a:t>Spielbrett</a:t>
            </a:r>
            <a:r>
              <a:rPr lang="it-IT" sz="2800" dirty="0" smtClean="0"/>
              <a:t> </a:t>
            </a:r>
            <a:r>
              <a:rPr lang="it-IT" sz="2800" dirty="0" err="1" smtClean="0"/>
              <a:t>berechnen</a:t>
            </a:r>
            <a:endParaRPr lang="de-CH" sz="2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3200" dirty="0" err="1" smtClean="0"/>
              <a:t>Codename</a:t>
            </a:r>
            <a:r>
              <a:rPr lang="it-IT" sz="3200" dirty="0" smtClean="0"/>
              <a:t> ‘</a:t>
            </a:r>
            <a:r>
              <a:rPr lang="it-IT" sz="3200" dirty="0" err="1" smtClean="0"/>
              <a:t>Tafelspitz</a:t>
            </a:r>
            <a:r>
              <a:rPr lang="it-IT" sz="3200" dirty="0" smtClean="0"/>
              <a:t>’</a:t>
            </a:r>
            <a:endParaRPr lang="it-IT" sz="3200" dirty="0"/>
          </a:p>
        </p:txBody>
      </p:sp>
      <p:pic>
        <p:nvPicPr>
          <p:cNvPr id="10242" name="Picture 2" descr="http://f.blick.ch/img/aktuell/origs874376/428253587-w1280-h960/Tafelspitz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143105"/>
            <a:ext cx="2987824" cy="2694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85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Lösung</a:t>
            </a:r>
            <a:endParaRPr lang="it-IT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438" y="2852936"/>
            <a:ext cx="8412161" cy="3712964"/>
          </a:xfrm>
        </p:spPr>
        <p:txBody>
          <a:bodyPr/>
          <a:lstStyle/>
          <a:p>
            <a:pPr marL="0" indent="0" algn="ctr">
              <a:buNone/>
            </a:pPr>
            <a:r>
              <a:rPr lang="it-IT" sz="6000" dirty="0" err="1" smtClean="0"/>
              <a:t>Themencamp</a:t>
            </a:r>
            <a:r>
              <a:rPr lang="it-IT" sz="6000" dirty="0" smtClean="0"/>
              <a:t> 2021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8485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 </a:t>
            </a:r>
            <a:r>
              <a:rPr lang="it-IT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it-IT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800" b="1" dirty="0" err="1" smtClean="0"/>
              <a:t>Ausganslage</a:t>
            </a:r>
            <a:r>
              <a:rPr lang="it-IT" sz="2800" b="1" dirty="0" smtClean="0"/>
              <a:t/>
            </a:r>
            <a:br>
              <a:rPr lang="it-IT" sz="2800" b="1" dirty="0" smtClean="0"/>
            </a:br>
            <a:r>
              <a:rPr lang="de-CH" sz="2800" dirty="0"/>
              <a:t>Detektiertes </a:t>
            </a:r>
            <a:r>
              <a:rPr lang="de-CH" sz="2800" dirty="0" err="1"/>
              <a:t>Scrabble</a:t>
            </a:r>
            <a:r>
              <a:rPr lang="de-CH" sz="2800" dirty="0"/>
              <a:t> </a:t>
            </a:r>
            <a:r>
              <a:rPr lang="de-CH" sz="2800" dirty="0" smtClean="0"/>
              <a:t>Board &amp; Lösungswort</a:t>
            </a:r>
            <a:endParaRPr lang="it-IT" sz="2800" b="1" dirty="0"/>
          </a:p>
          <a:p>
            <a:endParaRPr lang="it-IT" sz="2800" b="1" dirty="0"/>
          </a:p>
          <a:p>
            <a:r>
              <a:rPr lang="it-IT" sz="2800" b="1" dirty="0" err="1" smtClean="0"/>
              <a:t>Problem</a:t>
            </a:r>
            <a:r>
              <a:rPr lang="it-IT" sz="2800" dirty="0" smtClean="0"/>
              <a:t/>
            </a:r>
            <a:br>
              <a:rPr lang="it-IT" sz="2800" dirty="0" smtClean="0"/>
            </a:br>
            <a:r>
              <a:rPr lang="it-IT" sz="2800" dirty="0" err="1" smtClean="0"/>
              <a:t>Virtuelles</a:t>
            </a:r>
            <a:r>
              <a:rPr lang="it-IT" sz="2800" dirty="0" smtClean="0"/>
              <a:t> </a:t>
            </a:r>
            <a:r>
              <a:rPr lang="it-IT" sz="2800" dirty="0" err="1" smtClean="0"/>
              <a:t>Platzieren</a:t>
            </a:r>
            <a:r>
              <a:rPr lang="it-IT" sz="2800" dirty="0" smtClean="0"/>
              <a:t> </a:t>
            </a:r>
            <a:r>
              <a:rPr lang="it-IT" sz="2800" dirty="0" err="1" smtClean="0"/>
              <a:t>des</a:t>
            </a:r>
            <a:r>
              <a:rPr lang="it-IT" sz="2800" dirty="0" smtClean="0"/>
              <a:t> </a:t>
            </a:r>
            <a:r>
              <a:rPr lang="it-IT" sz="2800" dirty="0" err="1" smtClean="0"/>
              <a:t>Lösungswort</a:t>
            </a:r>
            <a:r>
              <a:rPr lang="it-IT" sz="2800" dirty="0" smtClean="0"/>
              <a:t> </a:t>
            </a:r>
            <a:r>
              <a:rPr lang="it-IT" sz="2800" dirty="0" err="1" smtClean="0"/>
              <a:t>auf</a:t>
            </a:r>
            <a:r>
              <a:rPr lang="it-IT" sz="2800" dirty="0" smtClean="0"/>
              <a:t> </a:t>
            </a:r>
            <a:r>
              <a:rPr lang="it-IT" sz="2800" dirty="0" err="1" smtClean="0"/>
              <a:t>dem</a:t>
            </a:r>
            <a:r>
              <a:rPr lang="it-IT" sz="2800" dirty="0" smtClean="0"/>
              <a:t> </a:t>
            </a:r>
            <a:r>
              <a:rPr lang="it-IT" sz="2800" dirty="0" err="1" smtClean="0"/>
              <a:t>Scrabbleboard</a:t>
            </a:r>
            <a:r>
              <a:rPr lang="it-IT" sz="2800" dirty="0" smtClean="0"/>
              <a:t/>
            </a:r>
            <a:br>
              <a:rPr lang="it-IT" sz="2800" dirty="0" smtClean="0"/>
            </a:br>
            <a:endParaRPr lang="it-IT" sz="2800" dirty="0" smtClean="0"/>
          </a:p>
          <a:p>
            <a:r>
              <a:rPr lang="it-IT" sz="2800" b="1" dirty="0" err="1" smtClean="0"/>
              <a:t>Ziel</a:t>
            </a:r>
            <a:r>
              <a:rPr lang="it-IT" sz="2800" dirty="0" smtClean="0"/>
              <a:t/>
            </a:r>
            <a:br>
              <a:rPr lang="it-IT" sz="2800" dirty="0" smtClean="0"/>
            </a:br>
            <a:r>
              <a:rPr lang="it-IT" sz="2800" dirty="0" err="1" smtClean="0"/>
              <a:t>Lösungswort</a:t>
            </a:r>
            <a:r>
              <a:rPr lang="it-IT" sz="2800" dirty="0" smtClean="0"/>
              <a:t> </a:t>
            </a:r>
            <a:r>
              <a:rPr lang="it-IT" sz="2800" dirty="0" err="1" smtClean="0"/>
              <a:t>auf</a:t>
            </a:r>
            <a:r>
              <a:rPr lang="it-IT" sz="2800" dirty="0" smtClean="0"/>
              <a:t> </a:t>
            </a:r>
            <a:r>
              <a:rPr lang="it-IT" sz="2800" dirty="0" err="1" smtClean="0"/>
              <a:t>dem</a:t>
            </a:r>
            <a:r>
              <a:rPr lang="it-IT" sz="2800" dirty="0" smtClean="0"/>
              <a:t> </a:t>
            </a:r>
            <a:br>
              <a:rPr lang="it-IT" sz="2800" dirty="0" smtClean="0"/>
            </a:br>
            <a:r>
              <a:rPr lang="it-IT" sz="2800" dirty="0" err="1" smtClean="0"/>
              <a:t>Spielbrett</a:t>
            </a:r>
            <a:endParaRPr lang="de-CH" sz="2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3200" dirty="0" err="1" smtClean="0"/>
              <a:t>Codename</a:t>
            </a:r>
            <a:r>
              <a:rPr lang="it-IT" sz="3200" dirty="0" smtClean="0"/>
              <a:t> ‘</a:t>
            </a:r>
            <a:r>
              <a:rPr lang="it-IT" sz="3200" dirty="0" err="1" smtClean="0"/>
              <a:t>Apfelstrudel</a:t>
            </a:r>
            <a:r>
              <a:rPr lang="it-IT" sz="3200" dirty="0" smtClean="0"/>
              <a:t>’</a:t>
            </a:r>
            <a:endParaRPr lang="it-IT" sz="3200" dirty="0"/>
          </a:p>
        </p:txBody>
      </p:sp>
      <p:pic>
        <p:nvPicPr>
          <p:cNvPr id="11266" name="Picture 2" descr="http://www.marions-kochbuch.de/dru-pic/336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847106"/>
            <a:ext cx="3364632" cy="201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34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GB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Schritt</a:t>
            </a:r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1: </a:t>
            </a:r>
            <a:r>
              <a:rPr lang="en-GB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Anzeigen</a:t>
            </a:r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eines</a:t>
            </a:r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3D-Objekts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747" y="1945271"/>
            <a:ext cx="6427694" cy="423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7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Schritt</a:t>
            </a:r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2: </a:t>
            </a:r>
            <a:r>
              <a:rPr lang="en-GB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Erstellen</a:t>
            </a:r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der </a:t>
            </a:r>
            <a:r>
              <a:rPr lang="en-GB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Buchstabensteine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 descr="C:\Users\csu\Desktop\scrabble_ar\ArScrabble\app\src\main\assets\Models\Stone\front_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86916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csu\Desktop\scrabble_ar\ArScrabble\app\src\main\assets\Models\Stone\front_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86916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csu\Desktop\scrabble_ar\ArScrabble\app\src\main\assets\Models\Stone\back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86916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Users\csu\Desktop\scrabble_ar\ArScrabble\app\src\main\assets\Models\Stone\front_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86916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:\Users\csu\Desktop\scrabble_ar\ArScrabble\app\src\main\assets\Models\Stone\front_a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854" y="4839091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C:\Users\csu\Desktop\scrabble_ar\ArScrabble\app\src\main\assets\Models\Stone\front_d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723" y="342176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csu\Desktop\scrabble_ar\ArScrabble\app\src\main\assets\Models\Stone\front_a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142" y="281463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csu\Desktop\scrabble_ar\ArScrabble\app\src\main\assets\Models\Stone\front_b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142" y="281463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csu\Desktop\scrabble_ar\ArScrabble\app\src\main\assets\Models\Stone\front_c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142" y="281463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csu\Desktop\scrabble_ar\ArScrabble\app\src\main\assets\Models\Stone\front_d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142" y="281463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csu\Desktop\scrabble_ar\ArScrabble\app\src\main\assets\Models\Stone\front_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142" y="281463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csu\Desktop\scrabble_ar\ArScrabble\app\src\main\assets\Models\Stone\front_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142" y="281463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:\Users\csu\Desktop\scrabble_ar\ArScrabble\app\src\main\assets\Models\Stone\back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142" y="281463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C:\Users\csu\Desktop\scrabble_ar\ArScrabble\app\src\main\assets\Models\Stone\front_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142" y="281463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:\Users\csu\Desktop\scrabble_ar\ArScrabble\app\src\main\assets\Models\Stone\front_a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963" y="236589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C:\Users\csu\Desktop\scrabble_ar\ArScrabble\app\src\main\assets\Models\Stone\back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942" y="297549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C:\Users\csu\Desktop\scrabble_ar\ArScrabble\app\src\main\assets\Models\Stone\front_b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854" y="1889125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C:\Users\csu\Desktop\scrabble_ar\ArScrabble\app\src\main\assets\Models\Stone\front_c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963" y="512054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15" descr="C:\Users\csu\Desktop\scrabble_ar\ArScrabble\app\src\main\assets\Models\Stone\front_d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963" y="4275516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C:\Users\csu\Desktop\scrabble_ar\ArScrabble\app\src\main\assets\Models\Stone\front_m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509" y="328029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3" name="Picture 17" descr="C:\Users\csu\Desktop\scrabble_ar\ArScrabble\app\src\main\assets\Models\Stone\front_t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723" y="237668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C:\Users\csu\Desktop\scrabble_ar\ArScrabble\app\src\main\assets\Models\Stone\front_oe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942" y="3970716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54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Schritt</a:t>
            </a:r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3: </a:t>
            </a:r>
            <a:r>
              <a:rPr lang="en-GB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Verbinden</a:t>
            </a:r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der  </a:t>
            </a:r>
            <a:r>
              <a:rPr lang="en-GB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jMonkey</a:t>
            </a:r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und </a:t>
            </a:r>
            <a:r>
              <a:rPr lang="en-GB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Vuforia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en-GB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Welten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48779" y="2328181"/>
            <a:ext cx="2730390" cy="2643869"/>
            <a:chOff x="691199" y="1393004"/>
            <a:chExt cx="5678141" cy="412365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199" y="1678087"/>
              <a:ext cx="4429125" cy="38385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123523">
              <a:off x="4595313" y="1809967"/>
              <a:ext cx="1624013" cy="1636936"/>
            </a:xfrm>
            <a:prstGeom prst="rect">
              <a:avLst/>
            </a:prstGeom>
          </p:spPr>
        </p:pic>
        <p:pic>
          <p:nvPicPr>
            <p:cNvPr id="7" name="Picture 2" descr="http://ak1.polyvoreimg.com/cgi/img-thing/size/l/tid/58830959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186186">
              <a:off x="5231102" y="3417671"/>
              <a:ext cx="1138238" cy="1138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http://ak1.polyvoreimg.com/cgi/img-thing/size/l/tid/58830959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052799">
              <a:off x="3002954" y="1393004"/>
              <a:ext cx="1138238" cy="1138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http://ak1.polyvoreimg.com/cgi/img-thing/size/l/tid/58830959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 rot="3910272">
              <a:off x="1417460" y="1560998"/>
              <a:ext cx="1138238" cy="866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3368256" y="2117598"/>
            <a:ext cx="2876874" cy="3254502"/>
            <a:chOff x="6213186" y="1029843"/>
            <a:chExt cx="5850226" cy="496361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3637" y="1029843"/>
              <a:ext cx="5819775" cy="44196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9973545" flipH="1">
              <a:off x="6213186" y="4751645"/>
              <a:ext cx="1132003" cy="1241808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" y="1846565"/>
            <a:ext cx="3057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err="1" smtClean="0"/>
              <a:t>jMonkey</a:t>
            </a:r>
            <a:endParaRPr lang="en-GB" sz="3600" dirty="0"/>
          </a:p>
        </p:txBody>
      </p:sp>
      <p:sp>
        <p:nvSpPr>
          <p:cNvPr id="14" name="TextBox 13"/>
          <p:cNvSpPr txBox="1"/>
          <p:nvPr/>
        </p:nvSpPr>
        <p:spPr>
          <a:xfrm>
            <a:off x="3087886" y="1846565"/>
            <a:ext cx="3057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err="1" smtClean="0"/>
              <a:t>Vuforia</a:t>
            </a:r>
            <a:endParaRPr lang="en-GB" sz="3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25" y="2150501"/>
            <a:ext cx="2221706" cy="307527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175771" y="1846565"/>
            <a:ext cx="3057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err="1" smtClean="0"/>
              <a:t>Vuforia</a:t>
            </a:r>
            <a:r>
              <a:rPr lang="en-GB" sz="3600" dirty="0" smtClean="0"/>
              <a:t> Target</a:t>
            </a:r>
            <a:endParaRPr lang="en-GB" sz="3600" dirty="0"/>
          </a:p>
        </p:txBody>
      </p:sp>
      <p:sp>
        <p:nvSpPr>
          <p:cNvPr id="17" name="Bent Arrow 16"/>
          <p:cNvSpPr/>
          <p:nvPr/>
        </p:nvSpPr>
        <p:spPr>
          <a:xfrm flipV="1">
            <a:off x="1175669" y="5217144"/>
            <a:ext cx="1847754" cy="1295400"/>
          </a:xfrm>
          <a:prstGeom prst="ben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Bent Arrow 17"/>
          <p:cNvSpPr/>
          <p:nvPr/>
        </p:nvSpPr>
        <p:spPr>
          <a:xfrm rot="16200000" flipV="1">
            <a:off x="6525624" y="4811934"/>
            <a:ext cx="1286766" cy="1847754"/>
          </a:xfrm>
          <a:prstGeom prst="ben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69651" y="5735812"/>
            <a:ext cx="30575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 smtClean="0">
                <a:solidFill>
                  <a:srgbClr val="5B9F8A"/>
                </a:solidFill>
              </a:rPr>
              <a:t>Pose Matrix</a:t>
            </a:r>
            <a:endParaRPr lang="en-GB" sz="4400" dirty="0">
              <a:solidFill>
                <a:srgbClr val="5B9F8A"/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4503472" y="5015919"/>
            <a:ext cx="474086" cy="600228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83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 animBg="1"/>
      <p:bldP spid="18" grpId="0" animBg="1"/>
      <p:bldP spid="19" grpId="0"/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Resultat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980728"/>
            <a:ext cx="7056784" cy="5565728"/>
          </a:xfrm>
        </p:spPr>
      </p:pic>
    </p:spTree>
    <p:extLst>
      <p:ext uri="{BB962C8B-B14F-4D97-AF65-F5344CB8AC3E}">
        <p14:creationId xmlns:p14="http://schemas.microsoft.com/office/powerpoint/2010/main" val="423906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504" y="3356992"/>
            <a:ext cx="87129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 smtClean="0"/>
              <a:t>Beschreibung</a:t>
            </a:r>
            <a:endParaRPr lang="en-GB" sz="24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</a:t>
            </a:r>
            <a:r>
              <a:rPr lang="en-US" sz="2400" dirty="0" smtClean="0"/>
              <a:t>ross-platform </a:t>
            </a:r>
            <a:r>
              <a:rPr lang="en-US" sz="2400" dirty="0"/>
              <a:t>game </a:t>
            </a:r>
            <a:r>
              <a:rPr lang="en-US" sz="2400" dirty="0" smtClean="0"/>
              <a:t>engine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/>
              <a:t>Opensource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/>
              <a:t>Komplett</a:t>
            </a:r>
            <a:r>
              <a:rPr lang="en-US" sz="2400" dirty="0" smtClean="0"/>
              <a:t> in Java </a:t>
            </a:r>
            <a:r>
              <a:rPr lang="en-US" sz="2400" dirty="0" err="1" smtClean="0"/>
              <a:t>geschrieben</a:t>
            </a:r>
            <a:endParaRPr lang="en-US" sz="2400" dirty="0" smtClean="0"/>
          </a:p>
          <a:p>
            <a:endParaRPr lang="en-GB" sz="2400" dirty="0"/>
          </a:p>
          <a:p>
            <a:r>
              <a:rPr lang="en-GB" sz="2400" b="1" dirty="0" err="1" smtClean="0"/>
              <a:t>Aufgabe</a:t>
            </a:r>
            <a:r>
              <a:rPr lang="en-GB" sz="2400" b="1" dirty="0" smtClean="0"/>
              <a:t> in </a:t>
            </a:r>
            <a:r>
              <a:rPr lang="en-GB" sz="2400" b="1" dirty="0" err="1" smtClean="0"/>
              <a:t>ScrabbleAR</a:t>
            </a:r>
            <a:endParaRPr lang="en-GB" sz="24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err="1" smtClean="0"/>
              <a:t>Anzeigen</a:t>
            </a:r>
            <a:r>
              <a:rPr lang="en-GB" sz="2400" dirty="0" smtClean="0"/>
              <a:t> und </a:t>
            </a:r>
            <a:r>
              <a:rPr lang="en-GB" sz="2400" dirty="0" err="1" smtClean="0"/>
              <a:t>positionieren</a:t>
            </a:r>
            <a:r>
              <a:rPr lang="en-GB" sz="2400" dirty="0" smtClean="0"/>
              <a:t> der </a:t>
            </a:r>
            <a:r>
              <a:rPr lang="en-GB" sz="2400" dirty="0" err="1" smtClean="0"/>
              <a:t>Buchstabensteine</a:t>
            </a:r>
            <a:endParaRPr lang="en-GB" sz="2400" dirty="0" smtClean="0"/>
          </a:p>
        </p:txBody>
      </p:sp>
      <p:sp>
        <p:nvSpPr>
          <p:cNvPr id="4" name="AutoShape 2" descr="data:image/jpeg;base64,/9j/4AAQSkZJRgABAQAAAQABAAD/2wCEAAkGBxQPEBQNDw8WFBUUGBUUFRQVFBQUFBUUFBUWFxcYFhgcHCggGBwlHhQUIT0hJiksLi4uFx8zODMsNygtLisBCgoKDg0OGxAQGjQkICYsLC8rNCwwLDcvLCw1LCwsLCwsLC8sLCwsLCwsLCwtLC0sLSwsLC8sLCwsLCwsLCwsLP/AABEIAOEA4QMBIgACEQEDEQH/xAAcAAEAAgIDAQAAAAAAAAAAAAAAAQcFBgMECAL/xABNEAACAQMCAwQGAwsKBQMFAAABAgMABBEFEgYhMQcTQVEUIjJhcZEjgaEIFTVCUlNicoKxshdDVHODkpOzwdIWM3Si0SQ2YzREo6Ti/8QAGQEBAAMBAQAAAAAAAAAAAAAAAAIDBAEF/8QALREBAAICAQMDAgQHAQAAAAAAAAECAxEEEiExE0FRYXEiMkKxUoGRoeHw8SP/2gAMAwEAAhEDEQA/ALxpSlApSlApSlAqKmlBFTSlApSooFKgmq31/jDVrFyZtLiMWTiaNppECg/jlVJj5eJGK5MiyqVW2k9rCNj0u0eJT0lhb0mLHmdoDj+6R763zS9Whu0E1tOkqH8aNgwB8jjofca5W0W8S7MTHl3aVAqak4UpSgVFTSgUpSgUpSgUpSgilTSgUpSgUpSgUpUUE0pSgUpSgg1X3FVvrlzI8dm1vBAGIVhIRPIngSxjYJn3YPvqwahmAGScAeJoKMvODNSiy0lvNL4kw38rsffhnSujYatcwM0UF9cwunJ4Zj3hXPgyTBuR8/GrH1ztJiTdHYx+kupwZM93bqfH6THr/sA/vxWXEmr3F9cRyzPGZYw20RR7ESN/zjElmHLkM9R4c6x5umv5bzE/dfTc+Y7OGGOUTPI3dhH9YiNWjAkzzYJkhd3MkA4z0ArsWxeCT0m1lMMv5xMYYeUi+y49xFdU6eh9aY94f0z6o+C9B++g06I80UKfyoztI+sVgnJPV1b7/SOzT0xrWlt8FcdLdkWl0BFdAcscop8dWhJOc8slDzGfEc63YV5rfIKxTHIJBjlHqsHByucey+cEMOtWtwFxqZyLC9YC4APdydFuFH2CQDqvjgkeIHpYOR19p8/uyZMfT3jw36lRStKpNKVFBNKUoFKUoFKipoFKilBNKUoFKipoFK4ridY1aR2CqoLMzHAVQMkk+ArR7vtMjJxZ2k1wPzp2QxH9UsdzfHbg+dcm0R3l2ImfDfaVXEXaROMmXTMj/wCK4Qtj4MAM/XWe0Xj20uWWFnaCVuQiuF7tifJGyVf9kmo1vW3iSazHmG01Ga4L27SGN55W2pGpdmPgqjJNU3qvGt5ev3sU72kP83EgTvCPBpXIPrH8kch765ky1xxuztKTadQt/V9UitIWubhwiIMknqT4Ko6sxPIAcyTVRcUcRTaicSborf8AEtgSGceDXBB5+fd9Bnnk1hNQ1i4doje3D3EUZPd7ggMcjYAd9oG/yyfZyfOvonJyaw8jldtUaMWHv+JxzuVUlVztHqqOXToAOgr74d0aW5lFpBgyv9JNKQSkSk4Lt5jqFXIzj3GvmRwqlicAAk/Ac6trs30P0WzWWRcTXOJpc9V3DKR/sqQMeefOquLi9SZ34TzX6Y7PrSuALGBR3lutw/jJcKspJ9wYFU+AArk1DgKwmBxaRwt+XAogf5pjP15rZamvVisa1pj3PlRnF/C0lgwjmPe28vqpNjayt4JKByDeTjAJHQHGcDbhmXY7MskTDbIvJgw5pIh8Dgj681f/ABFpK3trLav0kUgHxV8eq494OD9VUTbsSo3+0Mqw8mUlWHzBrzuVj9LVq/8AJasNurtK2Oz3is30bQXGBcw47wDAEqH2ZUHkehHgQRW3ivPkN1JbSx3tufpYTkDwdD7cZ9zD5HB8KvfRtSS7t47uE5SVVdfPBHQ+RHQjzFbOPm9Wu/f3UZcfRLu0pSr1ZSlKBSlKBSlKBSlKBSoqaBSlKCu+1m5YvZWWfo5TPLIPy/RxFsVvNcy7seaitMlvefqgfE1vvazphe2jvkHO0Znfz7iRdsuPh6r/ANnVXzXKIAWcAHp7/hXmc2Ldcaa+PrUsit8fED6s1ysY5lMbqGB6qwyDWFXUojy75R8Tt/fXaBzzBrHu1fK/US7etatcpZnTjIZbeV4k3OxMsShwSm4n6RGA28+Yz4g8sjwfwq2qNI7zNDBE3dkxhe9kk2hmALAhVAZeeCSc9MVr+qTEwMDzK7ZB55jYNj7Ksfscuw1tcQ+KXDMPekscbq3z3D6q34J9a0TfvrbPkjoidNT4z4SbTiv0jTW030e6Tb3kcjdFcqAGVskA4GCMHORWGRcAAeHLzq49b7jVLW7sYZ45HUNG2xldoZwCULAdCGX/ALSKpm1kLorEYJHMeTdCPqOaq5uKK6tHhLBffaXasLT0i4t7U/z0qKf1FzI//ajfOr+UYql+AYQ+rW+f5tJ5R8dgj/dKauitXCrrHtTnn8SaVVHaV2tHTLsWVrCkrJtacsxAG4ZCLjocEHPhkVaVtMJEWQdGAYfBhn/WtalyVQN6oE9wo6Ce4x/isf8AU1frtgEnw5/KvPUU3ebps57x5JAfdJIzj7GFYufP/nH3aOP+Z91vPY5fEG7sCeUbJPGPJZ928D3B0J/brRqzvZ3cd3q0a+E0MyH4oUdR9rVk4VtZNfK7PG67XPSuOSUKNzEADqSQAPrNaxe9olhGdq3HfEdRbo8+D8UBH217G2FtdK0gdptt4292B5+jOcfEDn9lZvQ+LrS+Oy3uFMmMmJsxygdM922Gx08PGuRaJ8S7qYZylRmprrhSlKBSlKCKVNKBSlKDjmjDqUYAqwKkHoQRgg1RvEugHS7j0f8A+3kJNq5OcAczCxPPcvh5r7xV7V0Na0iK9ha2uYw8b9R0IPgynqrDzFVZcUZK6lOl5rO1EuoPIgH4866jaeB60JMR/R9k/FDy/cffWc4k4en0tj32ZbbPqXOB6oJwFnA9lv08BTnwrEXHeHHdFB5lgW+GACP315Fsd8dtT/htrato3DjhuTu7qZQGPQj2H/Vz0OPxT9tZvsv1T0LURaufUmAh+W54GP8A+SPPntrAppdxeEwROr4I3u0e2OM/rA53jwA5+eK2y04Kh5PdM1w4GPW9WMdOiL15jPPNWUyVwz1TP8kL1m8aa7wnqf3n4muYLiUJFLJMrszAJtYmWJmJ+IHxaviW7iEs4jbcnfTFGUMwKtIzAggdPWrbNfmTTLRri3t4xsKDAQAbS4B6e4mutxZxNJC9taWgDT3LLjcMhIz1OPP/AEBqzJn9eIiK9t/PwhWnpzvbqcC61BBqSTTzLGnczKWfKqGZoiBkjx2n5VbtvxJaSgmK8hfAzhZUJ+Wa1cmuvcWMUvKSJH/WRW/eKhi50Y69PT/dK+Hqne3n26Z9U1Jtpy91OQpPh3j4GfcAR8q9ixIFAQdFAA+AGBVUf8KWqyrcRQiGVDuSSE7GVsYyPA9fEVm7fV76DpLHdIPxZV7qb6pE9U/Wn1itdOdit57KZwWhmO0XVPRtPl2tiSYdxGR1DygruH6o3N+zVQRoFAUdAAB8BWW4z1+S8u17+FrdIhthjfHrM+N77gSjHkAADkAHzrF1k5mXrtER4X4Kajclcdpq7213DPbIsjxF9wYkIoeNl9YjockHHU4rgu5WLCCM4YjLN12J5/rHBA+dc9vAsa7FGB9pJ6knxJ86opb09W9/ZbMdXZ2dSu5bxt99KZznIRvVgT3LEvqnHm2T76C4YDCnA8gABXETjma6p1GL86vzGPnXLXyZJ3Pcitau+Llvyv3VEzLJjvFyVOVdSVkQ+aMOan4VxA55g5qahFrVntLsxErM7O+J3uN1jdPvmiUOkuAO/hJwGI/LUjDYGPZPjit4qkOB8nWbMLnktyWx4J3WOfu3d39eKu4V7mC83xxaXn5K9NphNKUq5ApSlApUVNApSooJpSlBxzQq6lHUMpGCrAEEeRB61R+t8NPb6g2mQ5EUgE0cnXuoGJ3oPep9Vf1h5GrzNVHJrXe6hezRRtO/eC3TZgIkUAx60hO0ZdpDyyenKs3K16fj7LMX5mXsbNII1hiUKq9APmSfMkkknxrnrF7bx+ZaCL3BXmOPiSgz9RqfRbnwu1z74Fx/FmvEmvzMN2/o7t5aJNG0MqBkYYZT0Irr/eiH0gXvd5lCCJWPPagJPqjoDzPOuH/1ifmJvP8A5kJ+r2xn5VB1wR//AFMMkH6TgNF8e8QkAfrYrsRb9Mubj3ZalfEUgcB1YMD0IIIPwNfdVJFKilBxXVqkyGOVFdT1VgCDWoaxw+9sDLb7pYhzMXNpIx1JQ9XH6J5+WelbrSp1vMfZyYVbpYzH3pILSeuxHPmegz5AYFclzdbSEVd7nooOMDzY/ij3/LNZXjLTTa5vLdMq5AePoqyucLIPIEkAj4HzrXrLTXAzLKdzc32erk+9up+rArRqs/jme3+/s5Ez4hzix3+tOd5/IxiMfBfH4n7K7gQAYAGPLHKutHZBCGV3GOoLswPxDZ+yu1Vdrb8SlEPiKIINqgKOZwOQ5190r70+xlvZ/QrTHeYy7nmkCH8d/f5L1PwyaUpbJbUFrRWNy23slsO8ubi+I9WNRbIcdXJDy4Pjj6MfEValY7QdIjsbdLSAYSMePViTlmY+LEkkn31ka97HTorFYeda3VOylKVNEpUUoFTUVNApSlApSlBovG+oPNOukxOY07sTXLoSr92zMscSEezuKMSRzAX35rrW1usSLFGoVVGFVRgADyFZXijhqaS4F/ZOgl7sRSRShu7lRWZkO5eaMpdueCCDWqajFex3EdrcyRwCZHZGhBkLMhG5A78lYAhvZORnyrzOZiy3nf6YacNqxGvdlLq7SJd8siovmzBR9tdEcQQn2RKw6blt5yvz2c/iK5LTRYo27wr3kn52UmWT6mbO0e4YrI15v4I+rT3RU0pUHWKl0VQxktmNu55nYB3bH/5I+jfEYPvr6tL6QOILmLax9mRMtDJjrz6xn3N9RNZOoJxzNT699p7ua+HTt7wmaS3dQCoDoQch425Z9xDAgj4HxruViNPkFxcvdJzjRO5R/CQlgzsvmoKqM+J3VmKXjUkFRU0qDrgvbZZo3hcZV1Kn4MMVXVmxKLu6jKt+spKn7Qasa5nEalz4c61bhrga8vLeO5WaCGObMqllkkfbIxcHblQOTdM1qwYbZKzFULXik92IrglulVhHnLt7KKC7t8EXJNWRY9lUQ53V5PMfFUIt4/knrfNjW3aNw7a2Qxa2scWerKg3t+s/tN9ZrXTgfxT/AEVW5PxCr9B4Fu7w7rhWs4fMlGuHB/JXmIvi3P3Vaeh6JDYxC3towijmfFmY9WdurE+ZrIgVNb8eKuONVhmtebeUVNKVYiUpSgUpSgUpSgUpSgUpSgjFYjinQxfW5h3bJFIkhlAyY5V5q3vHgR4gkVmKUkVlp18zM1tcJ3dzFgSxZz16Oh/GRuoP1HBBFd+s/wAU8Lx34Viximjz3U6Y3pnqpHRkPip+w860S4vJ7FxBqCBcnCTLkwS+A2v+I36Dc/InrXj8jhTWeqnhsx5ontZm6murFeo3jj4/+a7IOelYJjS9NQRnkaVNcEKoAwBgDwFTSooJr5dwoyTgVwT3ir45PkKxd5d5Bd2AVeZzyUAeJqVazLkzp1uIJnnUW0X/ADLhhBEOXIv7Tfsrub9mrcsLVYYkgQYWNFRR5KihR9grROz3RWmk++06FV2lLVGGCEPtTMD0Zug8lHhk1YQr3eLi9Omp8sOW3VKaUpWlWUpSgUpSgUpSgUpSgUpSgUpSgUpUUE0qieJe3KaO7eOzt4jBGzJmTcXk2nBYFWwoOOXI1bvCOvpqVnFfRqVEg5qeZVgcMufHBB50GZrhubVJUMUqK6MMMrqGUjyIPI1rvEfH9hp03ot5cGOQqH293K/qtkA5VSPxTWM/lf0n+mn/AAZ/9lB86p2ebTv0247jxMEgaW3PuTnui+rI91a7eRXdpn0mylCj+dt83EXx9Ub1+tcDzrf+GOMbPVDILKfvDFtLjY6YD5x7QGfZPSs/VGTj47+YTrktVTtnxAkh2x3CMw/FLDePip5j5V3xfv7vlVhaloNtdAi4tYpc9d8asfnitE4s0fRNMMfpZktjLu7vuprzB2bc+qjFVxuXw8azW4Ee0rYz/MOub5/P7K4pJ2PtMfnyrHDWeH+n3yu/793/ALazXCmnaHqUjR2zS3TINzCaS7K7Scc1chG+GKjHAn5d9f6MM2poX7iENPLnHdQjvXz+kByQe9sAVs+h8DvOyz6ngIDuSzU7lyDyadukh/QHqjPPNZvWNc0/Q0jSbZbJJuEYjibB2YyMIvLG4dfOsZ/K9pP9NP8Agz/7K1YuNSnfyqtkmzegtTWifyv6T/TT/gz/AOyn8r+k/wBNP+BP/srQrb3StE/lf0n+mn/An/2VuOmaglzClzC26ORQ6NgjKnocHmKDtUpSgUpSgUpSgUpSgUpSgUpSgVFTVbdofar957oWnoJmyiyb++7sesWGMd235Pn40Gm8Sdh1w9472c0XcSMW+kLB49xyVwAdwHh0/wBauLhHQU02zisYzuEa4LdNznmzY8MknlVQy/dAufY0xR8bgt+6MVbvButnULGC+MfdmVclAdwBBIODgcuVBjOLuzuy1VzNcxv3uwIJUkZWUDOMDmpxk9Qa8w8W6IdPvZrFm3d02A3TcpGVOPDkRXsqvOfEdqs/F3cSAFXmjVgeYIMYFBguxviD0HVYgxxHcEQP5DvCAh+ptv1E16qrxdrenPY3ctq2Q8EjKD0PqN6rD4jB+uvWPAeujUdOt7wdXTDjykQ7XHzUn4EUGwV5k7eNeF3qZgQ5W1Xusj84TmT5HA/Zr0LxTrK2FnPev0iQsB5t0RfiWKj668yaZo7XOnalrM43EMiox55llk3St9QI/vUGJ4K0db/ULeykZlWV9rFcbgACTjIIzyr1FwrwNZ6WzSWcRVnAVmZ3csAc+JwPqrzf2T/hqy/rD/A1etaDA8V8IWuqqi3sRfu92wh2QqXxnBB/RXr5V5o7T+F49J1BrOB2aMoki78FgGzyJAGeYPh5V61rzP8AdB/hj+wi/e9BmOxjgOy1SzmnvIWd0mMakSOnq92jYwpHixrfJ+xfSmGBDIp81mkJH94kfZWI+5v/AAdcf9Qf8qKt27QuJfvXYSXqhWdSqorZwzMwGDjn0zQecO0jgiTRrnusl4ZMtDKcZYDqrY6MPt5GvR/Zt+CLL+oj/dWv6LbxcVaVFNqMQUiV2URErgoWTqcnmD09w8q3nR9NS0gjtIs7IlCLk5O0dMnxoO5SlKBSlKBSlKBSlKBSlKBUVNRQTXBc2ccoxJEj/rKG/fXNSg8l9q2lxWmrXEFugSMFWCDkq7lBIUeAyTyr0J2Q/gWz/UP8bVRHbZ+Grj4R/wAC1e/ZD+BbP9Q/xtQbjXnnVf8A3mn/AFEP+Wtehq886r/7zT/qIf8ALWgfdEaD3V3FqCL6twpRyPzkWMZ95Uj+6ayX3OXEHrT6W56jv4vqwsg+1T86sLtZ0H0/Sp4wMvEO/jx13RAkge8ruH115q4M1w6ffwXo6RuN458425OPfyJoLg+6J1/bHBpUZy0pE0ijrsUlYxj3sD/drs8WaD97uE/RCMOFiaTH513Vn+ROPqrV+Gx/xBxM14Rut4W7wZH83FyhGD03NtOPjVldtv4FuPjH/mLQUN2T/hqy/rD/AANXrWvJXZN+GrL+sP8AA1etaBXmf7oP8Mf2EX73r0xXmj7oP8Mf2EX73oOn2e8SarZ28kel2pljaTc7dw8uJNqjGQeXILyrG8fcTajeuseph4wmWSExGFQTyLAEZbyySfGrb+5v/B1x/wBSf8qKs/2ycOHUNNYRRGSaJleIKMv1AYL8Qfs91B1+wb8Cxf1k3+YasOtG7GtOltdJjguImikDyko4wwBckcqzuicW2d9LJb2lyJXizvUK4xhtvUqAeY8DQZylKUClKUClKUClKUClKUClKUClKUHlfts/DVx8I/4Fq9+yH8C2f6h/jaqH7aznWrj+z/y1q++yeIpo1mD4x7vqZiR9hFBtua8ycQ65GnFJvA4McdzGC4I24TarHPkOfyqxO0bhXWL27drG62WxVAE79o+YUBuQHnmq/wD5EdT8oP8AF/8A5oPSisHXIIZSOo5gg/vryL2i6F979TuLUDCBt8fLAMcgDrj3DOP2TVqcAcC6zp93AZbkC2Vh3kS3DMpQA8gpGPLlWydqHZsdZlgnilSJkBSQsCd0eQRjA6j1uvnQdbsD4e9F043briS6beOXMQryQZ953N+0KyXbe4Gi3GSBkxgc+p3itk1jT5BYSWtge7kEJjgOduxguEOfDHLnVJ6v2Za7eAC6uUlA5gPcMQD5424oNO7KmC6zZEnA7zqeXVGAr1rXmlOxPVFIYdyCOYImIII55Hq8qtHsw4f1Wzlk++dz3sRQCNe+MmGzzPMeVBYteaPugSDrHI9IIs+45c/6ire7T9H1K7WBdJuO6295330vd7gdmzwOcYf51U132N6tM5lleJ3bmzNOWY+HMlfcKDdvubpB6Bcpn1hcZI8cGJAD/wBp+VW5XnLT+yPWbZi9vNHETyJS4Zc/HA51lDwLxGeXp/8A+03/AIoLC7WeMF0uxfYw9ImBjhXPrDI9aT4KPtxVd/c1xfT3j+UcQ+bN/wCKxV52O6vM3eTSRyN+U9wzH5kVY/Y3wRcaQtz6WEzKY9ux9/JQ2c8hjqKCyqUpQKUpQKUpQKUpQKUpQKUpQav2j8UHSrB7yNA75VIw2du5jgFsEHA64zVe9n3bO1xP6NqgiiVgSk6gooYc9rgkgA8+fKrY4h0OHULd7O5TdG45+BBHRlPgRVXfyA2+/Pp82z8nYm7+90+ygrS/gbiDXJBaglZ5SQ2CAsKADvDn2RtXPPxIHWvUlhaJbwpBGMJEioo8lRQB9grFcKcH2ulRmO0hClvbkb1pHx+U3XHu6VnqDTuHNSe99O9G1ISESARB7aRPRvVHqMrhS9Yvsu44mvoJzqO1JIlWcFV2KbaRMq2M+at8xXLwterb3mtTurlVuIyQiNI5+hX2VUEk1p2laHLcLpzRRTRAwCw1FZIJV+hjBmyQVAIYKybvHcF60G3dmvE95qVxdm5ZEigZQkQiw+2UMybmzyIULyx41ssfGVk0wtxcjcXMatskETSDqizFe7ZuR9UNnkfKtK4ILSXesosU8Ppbbrd3gmiUgJIuQzKAuCy8jg1iZLSSXQoeH47SVLxZURl7mRViKTF2uO827dhHPcDz3YoLI1Hjextp3tJrgrMi7zH3UxYr5phD3nj7Oeh8jWG491vvdGfVNOvXUIBJHJFgB8sFKuHUkdTy5EEV07ubu+JPSHimaNbDuDKLeZ070StIRuCkez4jlzxWuQh/+GLq09Hn71pZQsfo04c95N3ikDZ02+PQdDQWfp3EcDyrYd6TcCNHZNknRkDbi23bg56568utfNtxfZyzC2S5BdiyL6kgjd09pUlK7HYYPIMTyNaXwhLcQNNYTLM/pcfeW1+YJFYs0ezurj1cxMhHLOBgeGRWL4SsFNvZ2V1b3/pNrKpEGxkhjZHOZe82bO72ljncc9BnIoLFh40snSeRbjK23/PPdTfR8yPW9T3H4YrL2d2txEs0LZVxlGKkcj0O1gD86rriDRpV1n0aDHcapGrXQ8ltXXvTj9NHWP8AbPWrLJCjpyA6AeA8gKCtrDXr0yahFcalDELJ0jV/RchzIMrld+epUYFbHHxQtha2x1mVYZ5fVYhHaMuGx7SBlUYKnmR4+RxoNna2t1d6nLeWlyBNNFLby+hXPeARgHKfR5HrL0PWshxbq8t7YWsslnOpN8rrELeZnFtbze3IoU7SUwcHrnlmg3/ReJrW9aRLabe0JAkUq8bLuGQSHUHaR0I5GugnH+ntIsK3WWckR4hnKyYOD3b7NrgeJUkCtfsJkbXb6V45FgltI4zK8MsURMYy+ZGUKMKepPhWo8DakiPYTX3pKRW3eRWp9EIgU3GUG+6DFZhggBgqg5zQWPpWuK9/e/8ArzJHDGhNt6PKrQFS25wxX6TO0+zn91clt2iadJsCXg+kfu1JimUCTONrkoBGT4bsZ8KxGk3W3XdQmMUwQwRqHME2xmgLbwrbcN1GMdfDNaVOGOgvbC1uO+N8ZQnos+4p33eBvY6bPH6qC4NZ4jtrMqtxKVZgWCKkkrlV9ptkaswUflYxXesbxJ41nhcPG4DK6nIYHxFVtxAjRawb+X0pba5tY40mgidijKSTHIuwsuc56Dma3HgWyS3skihhlijBcok5+l2lyQzDqueu08xnBoNgpSlApSlApSlApUUoJpSlArpaxp4uoJLZndBIu3fGxR196t4Gu7SgxWgaHHZIyxlnaRjJLLIcySOQBuY9OgA5DwrK0pQKilKCaUpQKg1NKDBcP8MR2TySrLLK8mRvmkMhRNxfYmfZXLE+/l5Cs7ilKBUVNKDr31ok8TwSjKSKUYZIyrDB5jmK1y34JQJHby3dxNBCUaOCRo9gMRBTcyoHcAgHBYjlW10oIFTSlApSlApSlApSlApSlBFKUoJpSlBFTSlApSlApSlApSlApSlApSlApSlApSlApSlApSlApSlApSlB/9k="/>
          <p:cNvSpPr>
            <a:spLocks noChangeAspect="1" noChangeArrowheads="1"/>
          </p:cNvSpPr>
          <p:nvPr/>
        </p:nvSpPr>
        <p:spPr bwMode="auto">
          <a:xfrm>
            <a:off x="155575" y="-13716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124" name="Picture 4" descr="http://jakubas.net.pl/wp-content/uploads/2010/09/jmonkeyengine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095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932040" y="1774850"/>
            <a:ext cx="3528392" cy="23083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ym typeface="Wingdings" panose="05000000000000000000" pitchFamily="2" charset="2"/>
              </a:rPr>
              <a:t>Game Loop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 Scene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 Models		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 Textures	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 Cameras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 Light</a:t>
            </a:r>
            <a:endParaRPr lang="en-GB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707904" y="548680"/>
            <a:ext cx="543609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FRAMEWORKS</a:t>
            </a:r>
          </a:p>
        </p:txBody>
      </p:sp>
    </p:spTree>
    <p:extLst>
      <p:ext uri="{BB962C8B-B14F-4D97-AF65-F5344CB8AC3E}">
        <p14:creationId xmlns:p14="http://schemas.microsoft.com/office/powerpoint/2010/main" val="240643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8" name="Picture 6" descr="drohtin-tales-of-old-kingd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7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73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 descr="http://jmonkeyengine.org/wp-content/uploads/2015/01/chaos_in-the-darknes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86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2.bp.blogspot.com/-2iWFVgE8MTk/UWa-BlSMX_I/AAAAAAAACLI/U__9ep-3Bb8/s1600/IMG_2044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397040"/>
            <a:ext cx="6672742" cy="500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Das Problem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85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504" y="3068960"/>
            <a:ext cx="87129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 smtClean="0"/>
              <a:t>Beschreibung</a:t>
            </a:r>
            <a:endParaRPr lang="en-GB" sz="24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 smtClean="0"/>
              <a:t>Freie 3D-Grafiksoftware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/>
              <a:t>M</a:t>
            </a:r>
            <a:r>
              <a:rPr lang="de-CH" sz="2400" dirty="0" smtClean="0"/>
              <a:t>odellieren</a:t>
            </a:r>
            <a:r>
              <a:rPr lang="de-CH" sz="2400" dirty="0"/>
              <a:t>, T</a:t>
            </a:r>
            <a:r>
              <a:rPr lang="de-CH" sz="2400" dirty="0" smtClean="0"/>
              <a:t>exturieren</a:t>
            </a:r>
            <a:r>
              <a:rPr lang="de-CH" sz="2400" dirty="0"/>
              <a:t>, A</a:t>
            </a:r>
            <a:r>
              <a:rPr lang="de-CH" sz="2400" dirty="0" smtClean="0"/>
              <a:t>nimieren </a:t>
            </a:r>
            <a:r>
              <a:rPr lang="de-CH" sz="2400" dirty="0"/>
              <a:t>und </a:t>
            </a:r>
            <a:r>
              <a:rPr lang="de-CH" sz="2400" dirty="0" smtClean="0"/>
              <a:t>Rendern von dreidimensionale </a:t>
            </a:r>
            <a:r>
              <a:rPr lang="de-CH" sz="2400" dirty="0"/>
              <a:t>Körper </a:t>
            </a:r>
            <a:endParaRPr lang="en-GB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r>
              <a:rPr lang="en-GB" sz="2400" b="1" dirty="0" err="1" smtClean="0"/>
              <a:t>Aufgabe</a:t>
            </a:r>
            <a:r>
              <a:rPr lang="en-GB" sz="2400" b="1" dirty="0" smtClean="0"/>
              <a:t> in </a:t>
            </a:r>
            <a:r>
              <a:rPr lang="en-GB" sz="2400" b="1" dirty="0" err="1" smtClean="0"/>
              <a:t>ScrabbleAR</a:t>
            </a:r>
            <a:endParaRPr lang="en-GB" sz="24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err="1" smtClean="0"/>
              <a:t>Erstellen</a:t>
            </a:r>
            <a:r>
              <a:rPr lang="en-GB" sz="2400" dirty="0" smtClean="0"/>
              <a:t> der 3D-Buchstabensteine</a:t>
            </a:r>
          </a:p>
        </p:txBody>
      </p:sp>
      <p:sp>
        <p:nvSpPr>
          <p:cNvPr id="4" name="AutoShape 2" descr="data:image/jpeg;base64,/9j/4AAQSkZJRgABAQAAAQABAAD/2wCEAAkGBxQPEBQNDw8WFBUUGBUUFRQVFBQUFBUUFBUWFxcYFhgcHCggGBwlHhQUIT0hJiksLi4uFx8zODMsNygtLisBCgoKDg0OGxAQGjQkICYsLC8rNCwwLDcvLCw1LCwsLCwsLC8sLCwsLCwsLCwtLC0sLSwsLC8sLCwsLCwsLCwsLP/AABEIAOEA4QMBIgACEQEDEQH/xAAcAAEAAgIDAQAAAAAAAAAAAAAAAQcFBgMECAL/xABNEAACAQMCAwQGAwsKBQMFAAABAgMABBEFEgYhMQcTQVEUIjJhcZEjgaEIFTVCUlNicoKxshdDVHODkpOzwdIWM3Si0SQ2YzREo6Ti/8QAGQEBAAMBAQAAAAAAAAAAAAAAAAIDBAEF/8QALREBAAICAQMDAgQHAQAAAAAAAAECAxEEEiExE0FRYXEiMkKxUoGRoeHw8SP/2gAMAwEAAhEDEQA/ALxpSlApSlApSlAqKmlBFTSlApSooFKgmq31/jDVrFyZtLiMWTiaNppECg/jlVJj5eJGK5MiyqVW2k9rCNj0u0eJT0lhb0mLHmdoDj+6R763zS9Whu0E1tOkqH8aNgwB8jjofca5W0W8S7MTHl3aVAqak4UpSgVFTSgUpSgUpSgUpSgilTSgUpSgUpSgUpUUE0pSgUpSgg1X3FVvrlzI8dm1vBAGIVhIRPIngSxjYJn3YPvqwahmAGScAeJoKMvODNSiy0lvNL4kw38rsffhnSujYatcwM0UF9cwunJ4Zj3hXPgyTBuR8/GrH1ztJiTdHYx+kupwZM93bqfH6THr/sA/vxWXEmr3F9cRyzPGZYw20RR7ESN/zjElmHLkM9R4c6x5umv5bzE/dfTc+Y7OGGOUTPI3dhH9YiNWjAkzzYJkhd3MkA4z0ArsWxeCT0m1lMMv5xMYYeUi+y49xFdU6eh9aY94f0z6o+C9B++g06I80UKfyoztI+sVgnJPV1b7/SOzT0xrWlt8FcdLdkWl0BFdAcscop8dWhJOc8slDzGfEc63YV5rfIKxTHIJBjlHqsHByucey+cEMOtWtwFxqZyLC9YC4APdydFuFH2CQDqvjgkeIHpYOR19p8/uyZMfT3jw36lRStKpNKVFBNKUoFKUoFKipoFKilBNKUoFKipoFK4ridY1aR2CqoLMzHAVQMkk+ArR7vtMjJxZ2k1wPzp2QxH9UsdzfHbg+dcm0R3l2ImfDfaVXEXaROMmXTMj/wCK4Qtj4MAM/XWe0Xj20uWWFnaCVuQiuF7tifJGyVf9kmo1vW3iSazHmG01Ga4L27SGN55W2pGpdmPgqjJNU3qvGt5ev3sU72kP83EgTvCPBpXIPrH8kch765ky1xxuztKTadQt/V9UitIWubhwiIMknqT4Ko6sxPIAcyTVRcUcRTaicSborf8AEtgSGceDXBB5+fd9Bnnk1hNQ1i4doje3D3EUZPd7ggMcjYAd9oG/yyfZyfOvonJyaw8jldtUaMWHv+JxzuVUlVztHqqOXToAOgr74d0aW5lFpBgyv9JNKQSkSk4Lt5jqFXIzj3GvmRwqlicAAk/Ac6trs30P0WzWWRcTXOJpc9V3DKR/sqQMeefOquLi9SZ34TzX6Y7PrSuALGBR3lutw/jJcKspJ9wYFU+AArk1DgKwmBxaRwt+XAogf5pjP15rZamvVisa1pj3PlRnF/C0lgwjmPe28vqpNjayt4JKByDeTjAJHQHGcDbhmXY7MskTDbIvJgw5pIh8Dgj681f/ABFpK3trLav0kUgHxV8eq494OD9VUTbsSo3+0Mqw8mUlWHzBrzuVj9LVq/8AJasNurtK2Oz3is30bQXGBcw47wDAEqH2ZUHkehHgQRW3ivPkN1JbSx3tufpYTkDwdD7cZ9zD5HB8KvfRtSS7t47uE5SVVdfPBHQ+RHQjzFbOPm9Wu/f3UZcfRLu0pSr1ZSlKBSlKBSlKBSlKBSoqaBSlKCu+1m5YvZWWfo5TPLIPy/RxFsVvNcy7seaitMlvefqgfE1vvazphe2jvkHO0Znfz7iRdsuPh6r/ANnVXzXKIAWcAHp7/hXmc2Ldcaa+PrUsit8fED6s1ysY5lMbqGB6qwyDWFXUojy75R8Tt/fXaBzzBrHu1fK/US7etatcpZnTjIZbeV4k3OxMsShwSm4n6RGA28+Yz4g8sjwfwq2qNI7zNDBE3dkxhe9kk2hmALAhVAZeeCSc9MVr+qTEwMDzK7ZB55jYNj7Ksfscuw1tcQ+KXDMPekscbq3z3D6q34J9a0TfvrbPkjoidNT4z4SbTiv0jTW030e6Tb3kcjdFcqAGVskA4GCMHORWGRcAAeHLzq49b7jVLW7sYZ45HUNG2xldoZwCULAdCGX/ALSKpm1kLorEYJHMeTdCPqOaq5uKK6tHhLBffaXasLT0i4t7U/z0qKf1FzI//ajfOr+UYql+AYQ+rW+f5tJ5R8dgj/dKauitXCrrHtTnn8SaVVHaV2tHTLsWVrCkrJtacsxAG4ZCLjocEHPhkVaVtMJEWQdGAYfBhn/WtalyVQN6oE9wo6Ce4x/isf8AU1frtgEnw5/KvPUU3ebps57x5JAfdJIzj7GFYufP/nH3aOP+Z91vPY5fEG7sCeUbJPGPJZ928D3B0J/brRqzvZ3cd3q0a+E0MyH4oUdR9rVk4VtZNfK7PG67XPSuOSUKNzEADqSQAPrNaxe9olhGdq3HfEdRbo8+D8UBH217G2FtdK0gdptt4292B5+jOcfEDn9lZvQ+LrS+Oy3uFMmMmJsxygdM922Gx08PGuRaJ8S7qYZylRmprrhSlKBSlKCKVNKBSlKDjmjDqUYAqwKkHoQRgg1RvEugHS7j0f8A+3kJNq5OcAczCxPPcvh5r7xV7V0Na0iK9ha2uYw8b9R0IPgynqrDzFVZcUZK6lOl5rO1EuoPIgH4866jaeB60JMR/R9k/FDy/cffWc4k4en0tj32ZbbPqXOB6oJwFnA9lv08BTnwrEXHeHHdFB5lgW+GACP315Fsd8dtT/htrato3DjhuTu7qZQGPQj2H/Vz0OPxT9tZvsv1T0LURaufUmAh+W54GP8A+SPPntrAppdxeEwROr4I3u0e2OM/rA53jwA5+eK2y04Kh5PdM1w4GPW9WMdOiL15jPPNWUyVwz1TP8kL1m8aa7wnqf3n4muYLiUJFLJMrszAJtYmWJmJ+IHxaviW7iEs4jbcnfTFGUMwKtIzAggdPWrbNfmTTLRri3t4xsKDAQAbS4B6e4mutxZxNJC9taWgDT3LLjcMhIz1OPP/AEBqzJn9eIiK9t/PwhWnpzvbqcC61BBqSTTzLGnczKWfKqGZoiBkjx2n5VbtvxJaSgmK8hfAzhZUJ+Wa1cmuvcWMUvKSJH/WRW/eKhi50Y69PT/dK+Hqne3n26Z9U1Jtpy91OQpPh3j4GfcAR8q9ixIFAQdFAA+AGBVUf8KWqyrcRQiGVDuSSE7GVsYyPA9fEVm7fV76DpLHdIPxZV7qb6pE9U/Wn1itdOdit57KZwWhmO0XVPRtPl2tiSYdxGR1DygruH6o3N+zVQRoFAUdAAB8BWW4z1+S8u17+FrdIhthjfHrM+N77gSjHkAADkAHzrF1k5mXrtER4X4Kajclcdpq7213DPbIsjxF9wYkIoeNl9YjockHHU4rgu5WLCCM4YjLN12J5/rHBA+dc9vAsa7FGB9pJ6knxJ86opb09W9/ZbMdXZ2dSu5bxt99KZznIRvVgT3LEvqnHm2T76C4YDCnA8gABXETjma6p1GL86vzGPnXLXyZJ3Pcitau+Llvyv3VEzLJjvFyVOVdSVkQ+aMOan4VxA55g5qahFrVntLsxErM7O+J3uN1jdPvmiUOkuAO/hJwGI/LUjDYGPZPjit4qkOB8nWbMLnktyWx4J3WOfu3d39eKu4V7mC83xxaXn5K9NphNKUq5ApSlApUVNApSooJpSlBxzQq6lHUMpGCrAEEeRB61R+t8NPb6g2mQ5EUgE0cnXuoGJ3oPep9Vf1h5GrzNVHJrXe6hezRRtO/eC3TZgIkUAx60hO0ZdpDyyenKs3K16fj7LMX5mXsbNII1hiUKq9APmSfMkkknxrnrF7bx+ZaCL3BXmOPiSgz9RqfRbnwu1z74Fx/FmvEmvzMN2/o7t5aJNG0MqBkYYZT0Irr/eiH0gXvd5lCCJWPPagJPqjoDzPOuH/1ifmJvP8A5kJ+r2xn5VB1wR//AFMMkH6TgNF8e8QkAfrYrsRb9Mubj3ZalfEUgcB1YMD0IIIPwNfdVJFKilBxXVqkyGOVFdT1VgCDWoaxw+9sDLb7pYhzMXNpIx1JQ9XH6J5+WelbrSp1vMfZyYVbpYzH3pILSeuxHPmegz5AYFclzdbSEVd7nooOMDzY/ij3/LNZXjLTTa5vLdMq5AePoqyucLIPIEkAj4HzrXrLTXAzLKdzc32erk+9up+rArRqs/jme3+/s5Ez4hzix3+tOd5/IxiMfBfH4n7K7gQAYAGPLHKutHZBCGV3GOoLswPxDZ+yu1Vdrb8SlEPiKIINqgKOZwOQ5190r70+xlvZ/QrTHeYy7nmkCH8d/f5L1PwyaUpbJbUFrRWNy23slsO8ubi+I9WNRbIcdXJDy4Pjj6MfEValY7QdIjsbdLSAYSMePViTlmY+LEkkn31ka97HTorFYeda3VOylKVNEpUUoFTUVNApSlApSlBovG+oPNOukxOY07sTXLoSr92zMscSEezuKMSRzAX35rrW1usSLFGoVVGFVRgADyFZXijhqaS4F/ZOgl7sRSRShu7lRWZkO5eaMpdueCCDWqajFex3EdrcyRwCZHZGhBkLMhG5A78lYAhvZORnyrzOZiy3nf6YacNqxGvdlLq7SJd8siovmzBR9tdEcQQn2RKw6blt5yvz2c/iK5LTRYo27wr3kn52UmWT6mbO0e4YrI15v4I+rT3RU0pUHWKl0VQxktmNu55nYB3bH/5I+jfEYPvr6tL6QOILmLax9mRMtDJjrz6xn3N9RNZOoJxzNT699p7ua+HTt7wmaS3dQCoDoQch425Z9xDAgj4HxruViNPkFxcvdJzjRO5R/CQlgzsvmoKqM+J3VmKXjUkFRU0qDrgvbZZo3hcZV1Kn4MMVXVmxKLu6jKt+spKn7Qasa5nEalz4c61bhrga8vLeO5WaCGObMqllkkfbIxcHblQOTdM1qwYbZKzFULXik92IrglulVhHnLt7KKC7t8EXJNWRY9lUQ53V5PMfFUIt4/knrfNjW3aNw7a2Qxa2scWerKg3t+s/tN9ZrXTgfxT/AEVW5PxCr9B4Fu7w7rhWs4fMlGuHB/JXmIvi3P3Vaeh6JDYxC3towijmfFmY9WdurE+ZrIgVNb8eKuONVhmtebeUVNKVYiUpSgUpSgUpSgUpSgUpSgjFYjinQxfW5h3bJFIkhlAyY5V5q3vHgR4gkVmKUkVlp18zM1tcJ3dzFgSxZz16Oh/GRuoP1HBBFd+s/wAU8Lx34Viximjz3U6Y3pnqpHRkPip+w860S4vJ7FxBqCBcnCTLkwS+A2v+I36Dc/InrXj8jhTWeqnhsx5ontZm6murFeo3jj4/+a7IOelYJjS9NQRnkaVNcEKoAwBgDwFTSooJr5dwoyTgVwT3ir45PkKxd5d5Bd2AVeZzyUAeJqVazLkzp1uIJnnUW0X/ADLhhBEOXIv7Tfsrub9mrcsLVYYkgQYWNFRR5KihR9grROz3RWmk++06FV2lLVGGCEPtTMD0Zug8lHhk1YQr3eLi9Omp8sOW3VKaUpWlWUpSgUpSgUpSgUpSgUpSgUpSgUpUUE0qieJe3KaO7eOzt4jBGzJmTcXk2nBYFWwoOOXI1bvCOvpqVnFfRqVEg5qeZVgcMufHBB50GZrhubVJUMUqK6MMMrqGUjyIPI1rvEfH9hp03ot5cGOQqH293K/qtkA5VSPxTWM/lf0n+mn/AAZ/9lB86p2ebTv0247jxMEgaW3PuTnui+rI91a7eRXdpn0mylCj+dt83EXx9Ub1+tcDzrf+GOMbPVDILKfvDFtLjY6YD5x7QGfZPSs/VGTj47+YTrktVTtnxAkh2x3CMw/FLDePip5j5V3xfv7vlVhaloNtdAi4tYpc9d8asfnitE4s0fRNMMfpZktjLu7vuprzB2bc+qjFVxuXw8azW4Ee0rYz/MOub5/P7K4pJ2PtMfnyrHDWeH+n3yu/793/ALazXCmnaHqUjR2zS3TINzCaS7K7Scc1chG+GKjHAn5d9f6MM2poX7iENPLnHdQjvXz+kByQe9sAVs+h8DvOyz6ngIDuSzU7lyDyadukh/QHqjPPNZvWNc0/Q0jSbZbJJuEYjibB2YyMIvLG4dfOsZ/K9pP9NP8Agz/7K1YuNSnfyqtkmzegtTWifyv6T/TT/gz/AOyn8r+k/wBNP+BP/srQrb3StE/lf0n+mn/An/2VuOmaglzClzC26ORQ6NgjKnocHmKDtUpSgUpSgUpSgUpSgUpSgUpSgVFTVbdofar957oWnoJmyiyb++7sesWGMd235Pn40Gm8Sdh1w9472c0XcSMW+kLB49xyVwAdwHh0/wBauLhHQU02zisYzuEa4LdNznmzY8MknlVQy/dAufY0xR8bgt+6MVbvButnULGC+MfdmVclAdwBBIODgcuVBjOLuzuy1VzNcxv3uwIJUkZWUDOMDmpxk9Qa8w8W6IdPvZrFm3d02A3TcpGVOPDkRXsqvOfEdqs/F3cSAFXmjVgeYIMYFBguxviD0HVYgxxHcEQP5DvCAh+ptv1E16qrxdrenPY3ctq2Q8EjKD0PqN6rD4jB+uvWPAeujUdOt7wdXTDjykQ7XHzUn4EUGwV5k7eNeF3qZgQ5W1Xusj84TmT5HA/Zr0LxTrK2FnPev0iQsB5t0RfiWKj668yaZo7XOnalrM43EMiox55llk3St9QI/vUGJ4K0db/ULeykZlWV9rFcbgACTjIIzyr1FwrwNZ6WzSWcRVnAVmZ3csAc+JwPqrzf2T/hqy/rD/A1etaDA8V8IWuqqi3sRfu92wh2QqXxnBB/RXr5V5o7T+F49J1BrOB2aMoki78FgGzyJAGeYPh5V61rzP8AdB/hj+wi/e9BmOxjgOy1SzmnvIWd0mMakSOnq92jYwpHixrfJ+xfSmGBDIp81mkJH94kfZWI+5v/AAdcf9Qf8qKt27QuJfvXYSXqhWdSqorZwzMwGDjn0zQecO0jgiTRrnusl4ZMtDKcZYDqrY6MPt5GvR/Zt+CLL+oj/dWv6LbxcVaVFNqMQUiV2URErgoWTqcnmD09w8q3nR9NS0gjtIs7IlCLk5O0dMnxoO5SlKBSlKBSlKBSlKBSlKBUVNRQTXBc2ccoxJEj/rKG/fXNSg8l9q2lxWmrXEFugSMFWCDkq7lBIUeAyTyr0J2Q/gWz/UP8bVRHbZ+Grj4R/wAC1e/ZD+BbP9Q/xtQbjXnnVf8A3mn/AFEP+Wtehq886r/7zT/qIf8ALWgfdEaD3V3FqCL6twpRyPzkWMZ95Uj+6ayX3OXEHrT6W56jv4vqwsg+1T86sLtZ0H0/Sp4wMvEO/jx13RAkge8ruH115q4M1w6ffwXo6RuN458425OPfyJoLg+6J1/bHBpUZy0pE0ijrsUlYxj3sD/drs8WaD97uE/RCMOFiaTH513Vn+ROPqrV+Gx/xBxM14Rut4W7wZH83FyhGD03NtOPjVldtv4FuPjH/mLQUN2T/hqy/rD/AANXrWvJXZN+GrL+sP8AA1etaBXmf7oP8Mf2EX73r0xXmj7oP8Mf2EX73oOn2e8SarZ28kel2pljaTc7dw8uJNqjGQeXILyrG8fcTajeuseph4wmWSExGFQTyLAEZbyySfGrb+5v/B1x/wBSf8qKs/2ycOHUNNYRRGSaJleIKMv1AYL8Qfs91B1+wb8Cxf1k3+YasOtG7GtOltdJjguImikDyko4wwBckcqzuicW2d9LJb2lyJXizvUK4xhtvUqAeY8DQZylKUClKUClKUClKUClKUClKUClKUHlfts/DVx8I/4Fq9+yH8C2f6h/jaqH7aznWrj+z/y1q++yeIpo1mD4x7vqZiR9hFBtua8ycQ65GnFJvA4McdzGC4I24TarHPkOfyqxO0bhXWL27drG62WxVAE79o+YUBuQHnmq/wD5EdT8oP8AF/8A5oPSisHXIIZSOo5gg/vryL2i6F979TuLUDCBt8fLAMcgDrj3DOP2TVqcAcC6zp93AZbkC2Vh3kS3DMpQA8gpGPLlWydqHZsdZlgnilSJkBSQsCd0eQRjA6j1uvnQdbsD4e9F043briS6beOXMQryQZ953N+0KyXbe4Gi3GSBkxgc+p3itk1jT5BYSWtge7kEJjgOduxguEOfDHLnVJ6v2Za7eAC6uUlA5gPcMQD5424oNO7KmC6zZEnA7zqeXVGAr1rXmlOxPVFIYdyCOYImIII55Hq8qtHsw4f1Wzlk++dz3sRQCNe+MmGzzPMeVBYteaPugSDrHI9IIs+45c/6ire7T9H1K7WBdJuO6295330vd7gdmzwOcYf51U132N6tM5lleJ3bmzNOWY+HMlfcKDdvubpB6Bcpn1hcZI8cGJAD/wBp+VW5XnLT+yPWbZi9vNHETyJS4Zc/HA51lDwLxGeXp/8A+03/AIoLC7WeMF0uxfYw9ImBjhXPrDI9aT4KPtxVd/c1xfT3j+UcQ+bN/wCKxV52O6vM3eTSRyN+U9wzH5kVY/Y3wRcaQtz6WEzKY9ux9/JQ2c8hjqKCyqUpQKUpQKUpQKUpQKUpQKUpQav2j8UHSrB7yNA75VIw2du5jgFsEHA64zVe9n3bO1xP6NqgiiVgSk6gooYc9rgkgA8+fKrY4h0OHULd7O5TdG45+BBHRlPgRVXfyA2+/Pp82z8nYm7+90+ygrS/gbiDXJBaglZ5SQ2CAsKADvDn2RtXPPxIHWvUlhaJbwpBGMJEioo8lRQB9grFcKcH2ulRmO0hClvbkb1pHx+U3XHu6VnqDTuHNSe99O9G1ISESARB7aRPRvVHqMrhS9Yvsu44mvoJzqO1JIlWcFV2KbaRMq2M+at8xXLwterb3mtTurlVuIyQiNI5+hX2VUEk1p2laHLcLpzRRTRAwCw1FZIJV+hjBmyQVAIYKybvHcF60G3dmvE95qVxdm5ZEigZQkQiw+2UMybmzyIULyx41ssfGVk0wtxcjcXMatskETSDqizFe7ZuR9UNnkfKtK4ILSXesosU8Ppbbrd3gmiUgJIuQzKAuCy8jg1iZLSSXQoeH47SVLxZURl7mRViKTF2uO827dhHPcDz3YoLI1Hjextp3tJrgrMi7zH3UxYr5phD3nj7Oeh8jWG491vvdGfVNOvXUIBJHJFgB8sFKuHUkdTy5EEV07ubu+JPSHimaNbDuDKLeZ070StIRuCkez4jlzxWuQh/+GLq09Hn71pZQsfo04c95N3ikDZ02+PQdDQWfp3EcDyrYd6TcCNHZNknRkDbi23bg56568utfNtxfZyzC2S5BdiyL6kgjd09pUlK7HYYPIMTyNaXwhLcQNNYTLM/pcfeW1+YJFYs0ezurj1cxMhHLOBgeGRWL4SsFNvZ2V1b3/pNrKpEGxkhjZHOZe82bO72ljncc9BnIoLFh40snSeRbjK23/PPdTfR8yPW9T3H4YrL2d2txEs0LZVxlGKkcj0O1gD86rriDRpV1n0aDHcapGrXQ8ltXXvTj9NHWP8AbPWrLJCjpyA6AeA8gKCtrDXr0yahFcalDELJ0jV/RchzIMrld+epUYFbHHxQtha2x1mVYZ5fVYhHaMuGx7SBlUYKnmR4+RxoNna2t1d6nLeWlyBNNFLby+hXPeARgHKfR5HrL0PWshxbq8t7YWsslnOpN8rrELeZnFtbze3IoU7SUwcHrnlmg3/ReJrW9aRLabe0JAkUq8bLuGQSHUHaR0I5GugnH+ntIsK3WWckR4hnKyYOD3b7NrgeJUkCtfsJkbXb6V45FgltI4zK8MsURMYy+ZGUKMKepPhWo8DakiPYTX3pKRW3eRWp9EIgU3GUG+6DFZhggBgqg5zQWPpWuK9/e/8ArzJHDGhNt6PKrQFS25wxX6TO0+zn91clt2iadJsCXg+kfu1JimUCTONrkoBGT4bsZ8KxGk3W3XdQmMUwQwRqHME2xmgLbwrbcN1GMdfDNaVOGOgvbC1uO+N8ZQnos+4p33eBvY6bPH6qC4NZ4jtrMqtxKVZgWCKkkrlV9ptkaswUflYxXesbxJ41nhcPG4DK6nIYHxFVtxAjRawb+X0pba5tY40mgidijKSTHIuwsuc56Dma3HgWyS3skihhlijBcok5+l2lyQzDqueu08xnBoNgpSlApSlApSlApUUoJpSlArpaxp4uoJLZndBIu3fGxR196t4Gu7SgxWgaHHZIyxlnaRjJLLIcySOQBuY9OgA5DwrK0pQKilKCaUpQKg1NKDBcP8MR2TySrLLK8mRvmkMhRNxfYmfZXLE+/l5Cs7ilKBUVNKDr31ok8TwSjKSKUYZIyrDB5jmK1y34JQJHby3dxNBCUaOCRo9gMRBTcyoHcAgHBYjlW10oIFTSlApSlApSlApSlApSlBFKUoJpSlBFTSlApSlApSlApSlApSlApSlApSlApSlApSlApSlApSlApSlB/9k="/>
          <p:cNvSpPr>
            <a:spLocks noChangeAspect="1" noChangeArrowheads="1"/>
          </p:cNvSpPr>
          <p:nvPr/>
        </p:nvSpPr>
        <p:spPr bwMode="auto">
          <a:xfrm>
            <a:off x="155575" y="-13716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146" name="Picture 2" descr="http://3.bp.blogspot.com/-1qAmda3xySw/Trh7-svJFhI/AAAAAAAAnD8/nnxzT0vahtA/s1600/blender_logo3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63" y="475392"/>
            <a:ext cx="6014239" cy="223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07904" y="548680"/>
            <a:ext cx="543609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 smtClean="0"/>
              <a:t>TOOLS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6828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www.blender.org/wp-content/uploads/2011/04/b257sn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764704"/>
            <a:ext cx="7620000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85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Erkenntnisse</a:t>
            </a:r>
            <a:endParaRPr lang="it-IT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438" y="1196753"/>
            <a:ext cx="8412161" cy="5369148"/>
          </a:xfrm>
        </p:spPr>
        <p:txBody>
          <a:bodyPr/>
          <a:lstStyle/>
          <a:p>
            <a:r>
              <a:rPr lang="it-IT" dirty="0" err="1" smtClean="0"/>
              <a:t>Herausforderung</a:t>
            </a:r>
            <a:r>
              <a:rPr lang="it-IT" dirty="0" smtClean="0"/>
              <a:t>: </a:t>
            </a:r>
            <a:r>
              <a:rPr lang="it-IT" dirty="0" err="1" smtClean="0"/>
              <a:t>Verbinden</a:t>
            </a:r>
            <a:r>
              <a:rPr lang="it-IT" dirty="0" smtClean="0"/>
              <a:t> </a:t>
            </a:r>
            <a:r>
              <a:rPr lang="it-IT" dirty="0" err="1" smtClean="0"/>
              <a:t>hetrogener</a:t>
            </a:r>
            <a:r>
              <a:rPr lang="it-IT" dirty="0" smtClean="0"/>
              <a:t> 3D-Welten</a:t>
            </a:r>
          </a:p>
          <a:p>
            <a:r>
              <a:rPr lang="it-IT" dirty="0" smtClean="0"/>
              <a:t>3D-Entwicklung </a:t>
            </a:r>
            <a:r>
              <a:rPr lang="it-IT" dirty="0" err="1" smtClean="0"/>
              <a:t>ist</a:t>
            </a:r>
            <a:r>
              <a:rPr lang="it-IT" dirty="0" smtClean="0"/>
              <a:t> </a:t>
            </a:r>
            <a:r>
              <a:rPr lang="it-IT" dirty="0" err="1" smtClean="0"/>
              <a:t>anspruchsvoll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1593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Erkenntnisse</a:t>
            </a:r>
            <a:r>
              <a:rPr lang="it-IT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Themencamp</a:t>
            </a:r>
            <a:endParaRPr lang="it-IT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438" y="1340769"/>
            <a:ext cx="8412161" cy="5225132"/>
          </a:xfrm>
        </p:spPr>
        <p:txBody>
          <a:bodyPr/>
          <a:lstStyle/>
          <a:p>
            <a:r>
              <a:rPr lang="it-IT" dirty="0" err="1">
                <a:sym typeface="Wingdings" panose="05000000000000000000" pitchFamily="2" charset="2"/>
              </a:rPr>
              <a:t>Gute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 smtClean="0">
                <a:sym typeface="Wingdings" panose="05000000000000000000" pitchFamily="2" charset="2"/>
              </a:rPr>
              <a:t>Frameworks</a:t>
            </a:r>
            <a:r>
              <a:rPr lang="it-IT" dirty="0" smtClean="0">
                <a:sym typeface="Wingdings" panose="05000000000000000000" pitchFamily="2" charset="2"/>
              </a:rPr>
              <a:t>, </a:t>
            </a:r>
            <a:r>
              <a:rPr lang="it-IT" dirty="0" err="1" smtClean="0">
                <a:sym typeface="Wingdings" panose="05000000000000000000" pitchFamily="2" charset="2"/>
              </a:rPr>
              <a:t>komplexes</a:t>
            </a:r>
            <a:r>
              <a:rPr lang="it-IT" dirty="0" smtClean="0">
                <a:sym typeface="Wingdings" panose="05000000000000000000" pitchFamily="2" charset="2"/>
              </a:rPr>
              <a:t> </a:t>
            </a:r>
            <a:r>
              <a:rPr lang="it-IT" dirty="0" err="1" smtClean="0">
                <a:sym typeface="Wingdings" panose="05000000000000000000" pitchFamily="2" charset="2"/>
              </a:rPr>
              <a:t>Zusammenspiel</a:t>
            </a:r>
            <a:endParaRPr lang="it-IT" dirty="0">
              <a:sym typeface="Wingdings" panose="05000000000000000000" pitchFamily="2" charset="2"/>
            </a:endParaRPr>
          </a:p>
          <a:p>
            <a:endParaRPr lang="it-IT" dirty="0" smtClean="0"/>
          </a:p>
          <a:p>
            <a:r>
              <a:rPr lang="it-IT" dirty="0" err="1" smtClean="0"/>
              <a:t>Konzentration</a:t>
            </a:r>
            <a:r>
              <a:rPr lang="it-IT" dirty="0" smtClean="0"/>
              <a:t> </a:t>
            </a:r>
            <a:r>
              <a:rPr lang="it-IT" dirty="0" err="1" smtClean="0"/>
              <a:t>auf</a:t>
            </a:r>
            <a:r>
              <a:rPr lang="it-IT" dirty="0" smtClean="0"/>
              <a:t> </a:t>
            </a:r>
            <a:r>
              <a:rPr lang="it-IT" dirty="0" err="1" smtClean="0"/>
              <a:t>das</a:t>
            </a:r>
            <a:r>
              <a:rPr lang="it-IT" dirty="0" smtClean="0"/>
              <a:t> </a:t>
            </a:r>
            <a:r>
              <a:rPr lang="it-IT" dirty="0" err="1" smtClean="0"/>
              <a:t>Kernthema</a:t>
            </a:r>
            <a:endParaRPr lang="it-IT" dirty="0" smtClean="0"/>
          </a:p>
          <a:p>
            <a:r>
              <a:rPr lang="it-IT" dirty="0" err="1" smtClean="0">
                <a:sym typeface="Wingdings" panose="05000000000000000000" pitchFamily="2" charset="2"/>
              </a:rPr>
              <a:t>Themencamp</a:t>
            </a:r>
            <a:r>
              <a:rPr lang="it-IT" dirty="0" smtClean="0">
                <a:sym typeface="Wingdings" panose="05000000000000000000" pitchFamily="2" charset="2"/>
              </a:rPr>
              <a:t> an </a:t>
            </a:r>
            <a:r>
              <a:rPr lang="it-IT" dirty="0" err="1" smtClean="0">
                <a:sym typeface="Wingdings" panose="05000000000000000000" pitchFamily="2" charset="2"/>
              </a:rPr>
              <a:t>Zühlkestandort</a:t>
            </a:r>
            <a:endParaRPr lang="it-IT" dirty="0" smtClean="0">
              <a:sym typeface="Wingdings" panose="05000000000000000000" pitchFamily="2" charset="2"/>
            </a:endParaRPr>
          </a:p>
          <a:p>
            <a:r>
              <a:rPr lang="it-IT" dirty="0" err="1" smtClean="0">
                <a:sym typeface="Wingdings" panose="05000000000000000000" pitchFamily="2" charset="2"/>
              </a:rPr>
              <a:t>Übersichtliche</a:t>
            </a:r>
            <a:r>
              <a:rPr lang="it-IT" dirty="0" smtClean="0">
                <a:sym typeface="Wingdings" panose="05000000000000000000" pitchFamily="2" charset="2"/>
              </a:rPr>
              <a:t> </a:t>
            </a:r>
            <a:r>
              <a:rPr lang="it-IT" dirty="0" err="1" smtClean="0">
                <a:sym typeface="Wingdings" panose="05000000000000000000" pitchFamily="2" charset="2"/>
              </a:rPr>
              <a:t>Gruppengrösse</a:t>
            </a:r>
            <a:endParaRPr lang="it-IT" dirty="0">
              <a:sym typeface="Wingdings" panose="05000000000000000000" pitchFamily="2" charset="2"/>
            </a:endParaRPr>
          </a:p>
          <a:p>
            <a:r>
              <a:rPr lang="it-IT" dirty="0" err="1" smtClean="0">
                <a:sym typeface="Wingdings" panose="05000000000000000000" pitchFamily="2" charset="2"/>
              </a:rPr>
              <a:t>Experimentelles</a:t>
            </a:r>
            <a:r>
              <a:rPr lang="it-IT" dirty="0" smtClean="0">
                <a:sym typeface="Wingdings" panose="05000000000000000000" pitchFamily="2" charset="2"/>
              </a:rPr>
              <a:t> </a:t>
            </a:r>
            <a:r>
              <a:rPr lang="it-IT" dirty="0" err="1" smtClean="0">
                <a:sym typeface="Wingdings" panose="05000000000000000000" pitchFamily="2" charset="2"/>
              </a:rPr>
              <a:t>Thema</a:t>
            </a:r>
            <a:endParaRPr lang="it-IT" dirty="0" smtClean="0">
              <a:sym typeface="Wingdings" panose="05000000000000000000" pitchFamily="2" charset="2"/>
            </a:endParaRPr>
          </a:p>
          <a:p>
            <a:r>
              <a:rPr lang="it-IT" dirty="0" err="1" smtClean="0">
                <a:sym typeface="Wingdings" panose="05000000000000000000" pitchFamily="2" charset="2"/>
              </a:rPr>
              <a:t>Perfektes</a:t>
            </a:r>
            <a:r>
              <a:rPr lang="it-IT" dirty="0" smtClean="0">
                <a:sym typeface="Wingdings" panose="05000000000000000000" pitchFamily="2" charset="2"/>
              </a:rPr>
              <a:t> </a:t>
            </a:r>
            <a:r>
              <a:rPr lang="it-IT" dirty="0" err="1" smtClean="0">
                <a:sym typeface="Wingdings" panose="05000000000000000000" pitchFamily="2" charset="2"/>
              </a:rPr>
              <a:t>Teambuilding</a:t>
            </a:r>
            <a:endParaRPr lang="it-IT" dirty="0" smtClean="0">
              <a:sym typeface="Wingdings" panose="05000000000000000000" pitchFamily="2" charset="2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8485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Links</a:t>
            </a:r>
            <a:endParaRPr lang="de-CH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51520" y="1600200"/>
            <a:ext cx="8784976" cy="4525963"/>
          </a:xfrm>
        </p:spPr>
        <p:txBody>
          <a:bodyPr>
            <a:noAutofit/>
          </a:bodyPr>
          <a:lstStyle/>
          <a:p>
            <a:r>
              <a:rPr lang="de-CH" sz="2400" dirty="0" err="1" smtClean="0"/>
              <a:t>OpenCV</a:t>
            </a:r>
            <a:r>
              <a:rPr lang="de-CH" sz="2400" dirty="0" smtClean="0"/>
              <a:t>:		</a:t>
            </a:r>
            <a:r>
              <a:rPr lang="de-CH" sz="2400" dirty="0" smtClean="0">
                <a:hlinkClick r:id="rId2"/>
              </a:rPr>
              <a:t>http://opencv.org/</a:t>
            </a:r>
            <a:r>
              <a:rPr lang="de-CH" sz="2400" dirty="0" smtClean="0"/>
              <a:t> </a:t>
            </a:r>
          </a:p>
          <a:p>
            <a:r>
              <a:rPr lang="de-CH" sz="2400" dirty="0" err="1" smtClean="0"/>
              <a:t>Tesseract</a:t>
            </a:r>
            <a:r>
              <a:rPr lang="de-CH" sz="2400" dirty="0" smtClean="0"/>
              <a:t> OCR:	</a:t>
            </a:r>
            <a:r>
              <a:rPr lang="de-CH" sz="2400" dirty="0" smtClean="0">
                <a:hlinkClick r:id="rId3"/>
              </a:rPr>
              <a:t>https://code.google.com/p/tesseract-ocr/</a:t>
            </a:r>
            <a:r>
              <a:rPr lang="de-CH" sz="2400" dirty="0" smtClean="0"/>
              <a:t> </a:t>
            </a:r>
          </a:p>
          <a:p>
            <a:r>
              <a:rPr lang="de-CH" sz="2400" dirty="0" smtClean="0"/>
              <a:t>Blender:		</a:t>
            </a:r>
            <a:r>
              <a:rPr lang="de-CH" sz="2400" dirty="0" smtClean="0">
                <a:hlinkClick r:id="rId4"/>
              </a:rPr>
              <a:t>http</a:t>
            </a:r>
            <a:r>
              <a:rPr lang="de-CH" sz="2400" dirty="0">
                <a:hlinkClick r:id="rId4"/>
              </a:rPr>
              <a:t>://www.blender.org</a:t>
            </a:r>
            <a:r>
              <a:rPr lang="de-CH" sz="2400" dirty="0" smtClean="0">
                <a:hlinkClick r:id="rId4"/>
              </a:rPr>
              <a:t>/</a:t>
            </a:r>
            <a:endParaRPr lang="de-CH" sz="2400" dirty="0" smtClean="0"/>
          </a:p>
          <a:p>
            <a:r>
              <a:rPr lang="de-CH" sz="2400" dirty="0" err="1" smtClean="0"/>
              <a:t>JMonkey</a:t>
            </a:r>
            <a:r>
              <a:rPr lang="de-CH" sz="2400" dirty="0" smtClean="0"/>
              <a:t>:		</a:t>
            </a:r>
            <a:r>
              <a:rPr lang="de-CH" sz="2400" dirty="0" smtClean="0">
                <a:hlinkClick r:id="rId5"/>
              </a:rPr>
              <a:t>http</a:t>
            </a:r>
            <a:r>
              <a:rPr lang="de-CH" sz="2400" dirty="0">
                <a:hlinkClick r:id="rId5"/>
              </a:rPr>
              <a:t>://jmonkeyengine.org</a:t>
            </a:r>
            <a:r>
              <a:rPr lang="de-CH" sz="2400" dirty="0" smtClean="0">
                <a:hlinkClick r:id="rId5"/>
              </a:rPr>
              <a:t>/</a:t>
            </a:r>
            <a:endParaRPr lang="de-CH" sz="2400" dirty="0" smtClean="0"/>
          </a:p>
          <a:p>
            <a:r>
              <a:rPr lang="de-CH" sz="2400" dirty="0" err="1" smtClean="0"/>
              <a:t>Vuforia</a:t>
            </a:r>
            <a:r>
              <a:rPr lang="de-CH" sz="2400" dirty="0" smtClean="0"/>
              <a:t>:		</a:t>
            </a:r>
            <a:r>
              <a:rPr lang="de-CH" sz="2400" dirty="0" smtClean="0">
                <a:hlinkClick r:id="rId6"/>
              </a:rPr>
              <a:t>https</a:t>
            </a:r>
            <a:r>
              <a:rPr lang="de-CH" sz="2400" dirty="0">
                <a:hlinkClick r:id="rId6"/>
              </a:rPr>
              <a:t>://</a:t>
            </a:r>
            <a:r>
              <a:rPr lang="de-CH" sz="2400" dirty="0" smtClean="0">
                <a:hlinkClick r:id="rId6"/>
              </a:rPr>
              <a:t>www.qualcomm.com/products/vuforia</a:t>
            </a:r>
            <a:endParaRPr lang="de-CH" sz="2400" dirty="0" smtClean="0"/>
          </a:p>
        </p:txBody>
      </p:sp>
    </p:spTree>
    <p:extLst>
      <p:ext uri="{BB962C8B-B14F-4D97-AF65-F5344CB8AC3E}">
        <p14:creationId xmlns:p14="http://schemas.microsoft.com/office/powerpoint/2010/main" val="196088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Das</a:t>
            </a:r>
            <a:r>
              <a:rPr lang="it-IT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Team</a:t>
            </a:r>
            <a:endParaRPr lang="it-IT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2" descr="C:\Users\csu\Documents\PrintScreen Files\ScreenShot0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16832"/>
            <a:ext cx="8208912" cy="348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csu\Documents\PrintScreen Files\ScreenShot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93"/>
          <a:stretch/>
        </p:blipFill>
        <p:spPr bwMode="auto">
          <a:xfrm>
            <a:off x="611560" y="1988840"/>
            <a:ext cx="8280920" cy="275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85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Vorbereitung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4" descr="http://www.gragger.at/xedosug13/sesDeL-17/uploads/2008/10/bio_sachertorte_detai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420888"/>
            <a:ext cx="2746276" cy="235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://cdn.zmescience.com/wp-content/uploads/2015/01/things-to-do-in-lucid-drea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0120" y="-727343"/>
            <a:ext cx="10260632" cy="761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gragger.at/xedosug13/sesDeL-17/uploads/2008/10/bio_sachertorte_detai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079020"/>
            <a:ext cx="2746276" cy="235630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://www.pizzeria-topolino.de/files/theme/img/speisekarte/Wiener%20Schnitze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70255">
            <a:off x="-2127597" y="809547"/>
            <a:ext cx="4048125" cy="2686051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f.blick.ch/img/aktuell/origs874376/428253587-w1280-h960/Tafelspitz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8640" y="4777193"/>
            <a:ext cx="2987824" cy="269422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marions-kochbuch.de/dru-pic/3363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888" y="620688"/>
            <a:ext cx="3364632" cy="201089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339752" y="5877272"/>
            <a:ext cx="6768752" cy="7128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6000" b="1" dirty="0" smtClean="0">
                <a:solidFill>
                  <a:schemeClr val="bg1"/>
                </a:solidFill>
              </a:rPr>
              <a:t>Die </a:t>
            </a:r>
            <a:r>
              <a:rPr lang="it-IT" sz="6000" b="1" dirty="0" err="1" smtClean="0">
                <a:solidFill>
                  <a:schemeClr val="bg1"/>
                </a:solidFill>
              </a:rPr>
              <a:t>Vorbereitung</a:t>
            </a:r>
            <a:endParaRPr lang="it-IT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14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rs2img.memecdn.com/Scrabble_o_11286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8640"/>
            <a:ext cx="8405166" cy="648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sosceles Triangle 2"/>
          <p:cNvSpPr/>
          <p:nvPr/>
        </p:nvSpPr>
        <p:spPr>
          <a:xfrm rot="1139440">
            <a:off x="5355759" y="1573749"/>
            <a:ext cx="5109936" cy="6114236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04248" y="3199102"/>
            <a:ext cx="3364606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3900" dirty="0" smtClean="0"/>
              <a:t>?</a:t>
            </a:r>
            <a:endParaRPr lang="en-GB" sz="23900" dirty="0"/>
          </a:p>
        </p:txBody>
      </p:sp>
    </p:spTree>
    <p:extLst>
      <p:ext uri="{BB962C8B-B14F-4D97-AF65-F5344CB8AC3E}">
        <p14:creationId xmlns:p14="http://schemas.microsoft.com/office/powerpoint/2010/main" val="306045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upload.wikimedia.org/wikipedia/commons/7/7f/Rivergate_Wien_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703278"/>
            <a:ext cx="9167907" cy="515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53331"/>
            <a:ext cx="3347864" cy="68320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107" name="Picture 11" descr="http://www.mcschindler.com/uploads/2013/07/Zuehlke_Logo_rgb_big.jpg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287" y="3501009"/>
            <a:ext cx="3394437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mug0.assets-yammer.com/mugshot/images/51l6H6-Xb1hbPsxGk7ljC88PgQ7nFnq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615" y="133191"/>
            <a:ext cx="1541859" cy="156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Y:\Official\Employees\Switzerland\Photos\Schöb_Stefan\ssh_6.74x6.74_farbig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1" y="133191"/>
            <a:ext cx="1541859" cy="156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Y:\Official\Employees\Switzerland\Photos\Müller_Benjamin\bmu_office_farbig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615" y="1810241"/>
            <a:ext cx="1541859" cy="156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Y:\Official\Employees\Austria\Photos\Pacha_Alexander\Alex_Portrait_20140822_elegant_squar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3" y="1805081"/>
            <a:ext cx="1546927" cy="157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076056" y="918101"/>
            <a:ext cx="381642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b="1" dirty="0" err="1" smtClean="0">
                <a:solidFill>
                  <a:schemeClr val="bg1"/>
                </a:solidFill>
              </a:rPr>
              <a:t>Servus</a:t>
            </a:r>
            <a:r>
              <a:rPr lang="en-GB" sz="6600" b="1" dirty="0" smtClean="0">
                <a:solidFill>
                  <a:schemeClr val="bg1"/>
                </a:solidFill>
              </a:rPr>
              <a:t> Wien!</a:t>
            </a:r>
            <a:endParaRPr lang="en-GB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80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 err="1" smtClean="0"/>
              <a:t>Problem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err="1" smtClean="0"/>
              <a:t>Wie</a:t>
            </a:r>
            <a:r>
              <a:rPr lang="it-IT" dirty="0" smtClean="0"/>
              <a:t> </a:t>
            </a:r>
            <a:r>
              <a:rPr lang="it-IT" dirty="0" err="1"/>
              <a:t>finden</a:t>
            </a:r>
            <a:r>
              <a:rPr lang="it-IT" dirty="0"/>
              <a:t> </a:t>
            </a:r>
            <a:r>
              <a:rPr lang="it-IT" dirty="0" err="1"/>
              <a:t>wir</a:t>
            </a:r>
            <a:r>
              <a:rPr lang="it-IT" dirty="0"/>
              <a:t> </a:t>
            </a:r>
            <a:r>
              <a:rPr lang="it-IT" dirty="0" err="1"/>
              <a:t>das</a:t>
            </a:r>
            <a:r>
              <a:rPr lang="it-IT" dirty="0"/>
              <a:t> </a:t>
            </a:r>
            <a:r>
              <a:rPr lang="it-IT" dirty="0" err="1"/>
              <a:t>Scrabbleboard</a:t>
            </a:r>
            <a:r>
              <a:rPr lang="it-IT" dirty="0"/>
              <a:t> </a:t>
            </a:r>
            <a:r>
              <a:rPr lang="it-IT" dirty="0" err="1"/>
              <a:t>über</a:t>
            </a:r>
            <a:r>
              <a:rPr lang="it-IT" dirty="0"/>
              <a:t> </a:t>
            </a:r>
            <a:r>
              <a:rPr lang="it-IT" dirty="0" err="1"/>
              <a:t>unser</a:t>
            </a:r>
            <a:r>
              <a:rPr lang="it-IT" dirty="0"/>
              <a:t> </a:t>
            </a:r>
            <a:r>
              <a:rPr lang="it-IT" dirty="0" err="1"/>
              <a:t>Androiddevice</a:t>
            </a:r>
            <a:r>
              <a:rPr lang="it-IT" dirty="0" smtClean="0"/>
              <a:t>?</a:t>
            </a:r>
            <a:br>
              <a:rPr lang="it-IT" dirty="0" smtClean="0"/>
            </a:br>
            <a:endParaRPr lang="it-IT" dirty="0"/>
          </a:p>
          <a:p>
            <a:r>
              <a:rPr lang="it-IT" b="1" dirty="0" err="1" smtClean="0"/>
              <a:t>Ziel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err="1" smtClean="0"/>
              <a:t>Positionieren</a:t>
            </a:r>
            <a:r>
              <a:rPr lang="it-IT" dirty="0" smtClean="0"/>
              <a:t> </a:t>
            </a:r>
            <a:r>
              <a:rPr lang="it-IT" dirty="0" err="1"/>
              <a:t>eines</a:t>
            </a:r>
            <a:r>
              <a:rPr lang="it-IT" dirty="0"/>
              <a:t> </a:t>
            </a:r>
            <a:r>
              <a:rPr lang="it-IT" dirty="0" smtClean="0"/>
              <a:t>3D-Objekts </a:t>
            </a:r>
            <a:br>
              <a:rPr lang="it-IT" dirty="0" smtClean="0"/>
            </a:br>
            <a:r>
              <a:rPr lang="it-IT" dirty="0" err="1" smtClean="0"/>
              <a:t>auf</a:t>
            </a:r>
            <a:r>
              <a:rPr lang="it-IT" dirty="0" smtClean="0"/>
              <a:t> </a:t>
            </a:r>
            <a:r>
              <a:rPr lang="it-IT" dirty="0" err="1"/>
              <a:t>dem</a:t>
            </a:r>
            <a:r>
              <a:rPr lang="it-IT" dirty="0"/>
              <a:t> </a:t>
            </a:r>
            <a:r>
              <a:rPr lang="it-IT" dirty="0" err="1"/>
              <a:t>reellen</a:t>
            </a:r>
            <a:r>
              <a:rPr lang="it-IT" dirty="0"/>
              <a:t> </a:t>
            </a:r>
            <a:r>
              <a:rPr lang="it-IT" dirty="0" err="1"/>
              <a:t>Spielbrett</a:t>
            </a:r>
            <a:endParaRPr lang="it-IT" dirty="0"/>
          </a:p>
          <a:p>
            <a:endParaRPr lang="it-IT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3200" dirty="0" err="1" smtClean="0"/>
              <a:t>Codename</a:t>
            </a:r>
            <a:r>
              <a:rPr lang="it-IT" sz="3200" dirty="0" smtClean="0"/>
              <a:t> ‘</a:t>
            </a:r>
            <a:r>
              <a:rPr lang="it-IT" sz="3200" dirty="0" err="1" smtClean="0"/>
              <a:t>Sachertorte</a:t>
            </a:r>
            <a:r>
              <a:rPr lang="it-IT" sz="3200" dirty="0" smtClean="0"/>
              <a:t>’</a:t>
            </a:r>
            <a:endParaRPr lang="it-IT" sz="3200" dirty="0"/>
          </a:p>
        </p:txBody>
      </p:sp>
      <p:sp>
        <p:nvSpPr>
          <p:cNvPr id="7" name="AutoShape 2" descr="data:image/jpeg;base64,/9j/4AAQSkZJRgABAQAAAQABAAD/2wCEAAkGBxQSEhUSExQUFhQVGRcYFxQYGBgYFxcaGBgXGBkWGBgYHCggGBwlHBUYITEiJSkrLi4uGB8zODMsNygtLisBCgoKDg0OGxAQGywkICQvLDQsLCw0LCwsLCwsNCwsLCwsLC0sLCwsLCwsLCwsLCwsLCwsLCwsLCwsLCwsLCwsLP/AABEIANAA8gMBIgACEQEDEQH/xAAcAAEAAQUBAQAAAAAAAAAAAAAAAwECBAUGBwj/xAA8EAABAwIDBQUHAwQBBAMAAAABAAIRAyEEMUEFElFhcQaBkaGxEyIywdHh8AdCUhRicvEjFZKiwhYzQ//EABkBAQADAQEAAAAAAAAAAAAAAAABAgQDBf/EACQRAAICAQMEAwEBAAAAAAAAAAABAhEDEiExBBNBUSIyYXEj/9oADAMBAAIRAxEAPwD3FERAEREAREQBFZVqholxAC0W09rbw3WyAczkT4ZIDcYzFtpiTJOgGZWnxe1nOENlnGCCT5LVuxU5k96p7VCaM/D7RqNPxkjgb+qzWbb4tHctHvdFTeQk6eltamc5HX7LMp1Q7IgrjC9XMrkZEhCKO0Rczh9uObZ1xzW0wu2ab7GWnnl4oKNkioCqoQEREAREQBERAEREAREQBERAEREAREQBFj4vGspiXuA5a+C5nHbfqOJDDutm0CDHM38oQmjqMRimUxLnAep6DVaXFbeJswQOJz+y0LqziZJJPEkn1Vj6sZlCaM2piXHMk9TPqo/brU19rUm5vHiscdoKJtvjxQmjemqOAVpfyWmftemBMyBqL+ixf/k1E5OHfb1zSydLOi3lTeXIYntaG/C0u6EfOCsSp20jNoHV30UakToZ3UoSvOavbh+gb3Au+ixanbSucvQfdRqROhnp/cgnQ+a8nrdrcQbio6D/AIiPBY2I7Q1Xg/8AK4HhJTUNH6e5bP2o6nYmRwJXQYbatJ4nfYDwLhK+Yv8AqDnZunne/mq0cY6YAumoduz6oBm4VVpux1QOwOGcLA0mW5xfzlblWOTVOgiIhAREQBERAEREAREQBERAWVqrWAucQ0DMkwFyG1u2YBLaIcY/c0T3zkFyH6qdpqv9T/TsIayju8DvOc0GTNrB0f7XnmIxz3k773u6uJHHLJVcqOscZ6Nju00El5aCb+89pOYGTZM3WqxHbEDJwJ/taf8A2hcK11zF1ZuG3M26qrn+nRY/w6jE9rKhyBjuHyK1mJ2/VIknzWrbSJtIsb3+Sf0zs4EKndj7Onal6Lq2L3rmSeqtZioyERlnZUdR6cWqoo26DPRRriTomW1cS9wzChNU/wAvv0WW7DCAZz63Hf10VDhuGuQMmOJtn91XvR9E9l+yA4jT5lRVgIkAkrNNNoHvFtjBOQ+yyMJgXVnbtNoeRoCJ0IjTI8U73pEdpeWaulvGM75xaFe2gSSNen0z+66/BdjsU9o3qbGZTvuEf+MnyW1odhNXV4kyQxvlJI9EvK+EP8lyzz8YT0yjzU4wdrR/lIysZ816VQ7GYdpkuqu0gvgf+I+ayR2VwetInq98XztvKO1kfLHexrhHmBwtjItbX634a6q0U8y2DHWZtNusr2HD7LoM+CjSEf2gnxKyvaAcB0AHopjgl5YfUr0bb9NWEbOoTMkON+b3Lp1wzMWdHHxKmGPf/J3iVpWxjlu7OzRcb/1B/wDJ3iVYdoP/AJHxUkUdqi4sbQqfyd4lXDatT+bvFBR2SLkG7aqj909wWTS7SOHxBp8kFHTIuXxvbWlSEvaeQBknkBF1tthbZp4un7SnIizmmJaeBgoKZskREICIiA8N/UrY7v66s4i1TdeyDmN1rSfEFcd7AaEHIbwMgm0jkeEr0/8AVrB7lVlVoBL2GRrLT8U9CPBeWPcbRG6Dw7iZ6hYJqTm7Z6mOS0JpEhZB5cZy7lZUph1iBmDI16nwVjnCxuZ1EEKszcuB1sBa/wBOuqrROove4AcNBAJvGf8AtX0qsc4FgSIyieZnioGuFvi1zAzHMC11Sr3jKfdy78+X0ShqZcGBsxugn4jF49VaahIgx1GfVWuaNAYFvelu8LC0jirWGfhB5TbIx3ZKaK2XgkE3JacgYzi88bqxr8tJyJJvfzVtVhiJIylwPS455+KrdoN8/iFjynyCkgtcZGUj+7qc5v4qldlw5pIIyI158vurqOhDeRyBjiQsrDsLwJESJ+d1OvTuFHVsbjYPbOtShlYl7MpN3Dv1C7fAbfbUyFjqDIXlmNwd8stRKps7aLqJsSORyPX6rRjyKStHDJjp7nsoqk3V3tjwXH7K7UNI96x4Le4ba7Hi0rrZxcaNluTmSFc1rRzPMrFFeVe2+qkgyC5WlxVuSrv9EIG+VXeVCVa5yEl8KsqH2iEoCQvWp2rt72QMNmO75Km1NpFjSWjLXQLl8TjS4b1RsOcJbTF4H8jOQVW6LRjY2tiCXh5P/K4WAIhg483dF3P6LUiGYmTbeZ6OknnfyXEYDCkzUP7jbpByXpf6W0gKNZwj/wCwN/7WifNxWeGbXkpcGjJi0Ym3yduiItRhCIiA4D9XMOTRpOtAceGcT104rxjGVHAyyCQbkzlyi5le7/qbVIwZEN3SRL3Fo3YMwJ/cYgRxXheMdeQSZ5DU3txWLLtkPQw74iIRe4k3A1HK8HvVDVDP33HK557qhqYkMiRZ0Dp1JuefQKNtSZy45eXdCrpZbUjKpvbGcDMggGeAEDKSoXVfe00GRkd/yPBRMqXJMuPSPJX70W0NiM+N+inTQ1WXsa0AXdxFwTHXdyUVR7Rk4k2sb2vyCGjpwETMDWc81CMIDr0FrdVKS8sq2/CJTVgZAzwAAuoKlchwygzJiT4pEDV1sgNE3BG9GQM8lKSKtsvdU3jBAnxPIjhkttsVznNO9m02APIRM8lpabg8SBfISPotxsQwS0QZ4X6hUyL40Xx3qs2TmjWYzzWuxmCm7b+A6LOceAt36clWlU3gCMvSNLrjFuO6O7p7M0YqFtiCb94/IXR7I2zuxvCW6EfMLCxuEm+vLVas0nMNrctFtx5VL+mXJja/h6ls3aVOqLEStjvcF5RhccWmxc08j+Suj2Tt6LVD9Cu2o4OHo7L2iErXUMcyoPdKkL3DVWK0Zib0aLC9vzVXVwM3IKM3+oA0gLAx+0mwYe2RoTn0Wr2ltGBmeXNa19P2bTUqXc4Hdby4zym/Oyq2SomLjcYakOdYEgBvGLud5ATzKvpUDUJc85kl3O9racIUWEw5fBIsTmeQtHAXlbV0NsLTAb4FYc2W9om/Fj07syBIjlpFwOA48PFel/p3Q3cE0wRvuc6DY5x/6ry9lSCL5X8Pwr13seG/0dAtLiCwGTnJkkdJJVukW7Zy6t/FI3KIi3HnhERAeZfrBRcfZO/bBiRYEETfW2i8lxdASXadbL6E7f0S7BVbAxBMmDEjLj4rwbGUWtF5g5TcDOMuKw5VpyX7PSwS1Yq9GsdQExuiBl+FKsD3YIsTlbyWRXpOcAIDQYuLu4gRaOCo5+UTH7g6ARzHFRrZbSWBjtAfX/SseCADu7sni0x11PgpKbTaCGi8k3bfNGPEyHTmAYufAqNTIoi3YNt7hkfnCo3MEEF1wPmeWXerqw1fa4h1o456ZKJrySSQJOXvDLhZTyQWVsWz4LN0yvA7rq+k0FukwfDTMROVlR9IGPdbawgadeivneJG7+Cchqp2rYje9yymCBunnPTusFk7IoBkNEC5J1mTYDuAWJuWIuROUSJ0HQLKwdMkj3SBnbIQMjZT4ZC5Rtg4Xg5GD9I4wo3CDEcwRqb/AGWNSLpEkRM9RksqjWmSIm4vnaclwaaO12Vw0loJEG1+B/Lq8taQQRJhVYcrG+flrkojWaCBOffMeWiE8GPXwZlRF0WPjOS2LXaG1x9s1bisI2LCPS5iOX3XaGVp0znLGpbrkswePLCJ0810OD2ycjcLkSSyxFukhSUcQWZXatSl6M0o+zuRiA4WWFjsU5gmLDyWtwG0mgF1yAJjip3Yzfoiq+zXmWMH7oJEc7jPRTZWvZFVrEgPqSGzLWZFxH7jwGSidSNQkzMgZTAGojRXUqbqp3n58tBFmjlfyWZSIGWt7C3jrksmXLzFGvHj4ky9rQ0QMgLcdLnx9FQjI8NPrwUUZum1p5yb+iqSCd0XmTz+9rLKlvR2b8lmIxQDY4tdJ5EEzbKy9l7CVGu2fhS3L2TfHXzleJYx3ukui9oixgiJ8gvdeyWG9lgsOwaUmeYn5rd0yqzF1TtI2yIi1GMIiIDVdqcK2phazXmBul08C249F8/YynuzIsDbeiDN4HPmvonbWHNShUYGhxLTDSYBOklfP+Pc0SwmHNiJOVyMtNVi6n7I39J9WaeoDvtABDYu4He7uP4FBjnBrTnumbAybam2SyHZ2dAzO9Jj+4R6LHqMbIDSTe8ySTyEdVzjzudnwMQ4hrYcLgAXuRa+ZVxE+6ACZ5a696o18y0Za29FCQ2QTGR4XvAn81UpFWyRxA93W0gnpoomvlzm8PHuVRWDwQC63DXoVHIDogAuuTwz1UpENlpaAAIk8ZNrzPVSb5J4ACM5JnW+XcoxWMFrAJERJmb5k65K4cc7Z6f6+itRUve4D884CztnOgtE5g9+cArU1QIM2ABvn0/Oa2mzHiWd4Hhbooa+LJi/kZlXDzEWmNclDUpubIm17TadLrNcbjQRnOR1H+kZQzkk316DxhcdXs7OJjMxWTZuDkOvXqpK5O+w7oI/kALGcwsephhvBwtmOGsfZWU6xbJg55HlrHRWryit+GZr2Qed+nU81ewtHWNZyn7KJlRrriDrbTz/ACUZSu4mTOhGXfrKf0FazN4afmmSwHUt0HOOC2G5AFvzWyspXi8zEgZG+YVo5HFbEOClyY1Bjt7cBjeIB6HVZWzsO5wExYCP7RJ90d89ZPFXU8GRcTqP9T+XW1psDGhtgefT7pPOmqjyTHDW7JN3dEZWj0B+SjDyTI4a/nkrd2Z6Z9Oqsa6A4B2QJJ4fVcEi7Da7XAECASReLjLTTVZFMtDBAO8Zl2oByEaLW7No+7JEAk7rdSIInxt3FbE5Xt4fmS6fVFfsyHF0C5oaLuOQMZzI9F75s2h7OlTZEbjGtjhDQPkvB8RvEsLSbvAMDPiL8Y0X0AFo6ThmbrPCKoiLWYgiIgMPa9Qto1HAlpDSZGYgL5+2vX353jBJJ3iM85EjNfQ2NoB9N7Dk5pHiF4htzs1XYS1rd8TlYOHjl3LJ1EJNpo2dLOKTTOOrvifdAt8WhuOGkTnxULa1gAZPEcCb5rdP7KYlwvSd3vaI7pv3qWj2SxRaButb1cOPADJUUH6O2teznnuInMjgNPyVYSHRNxzj07l19LsNUzdVYJ4Bzvopx2Gzmsb8GAepVljl6KPJH2cKKoE2IAgDyiOtlITHpA56ld7R7FUG/EXuPEmPILJp9mcO3/8AOf8AJzj81ftMr3UeZFsG29MROY71NRwVWoQBSqEWiGmJ1MwvU8Psykz4KTAeTRKzWUKhyYfBdFi9nN5PR5VQ2FXeRFJ57ob0l1itmzYNSiWuqtA33GBIMHdA0ysPJeks2bWP7CtX2s2ZVZQFRwgNeJ1zBHqQqzxVBloZPmjji2bERp5cslWk0WgRa3Dv0GitrNkniZEaAwYVKdTeA3TbnY8CIWA3DFAkZZT48Rwv6q1jBUAdNz+3kLESsltM6HqO6x9FCxg0BkSDxzUxdENWYHs9wiAd2THAzl14LIoOBH5afkpGNMQ64OmmWXJYX9O9kkElpOl4njrofNdNmtjnumZhdb3c4NswbxYKw52EeHDgoKGJDwWzuu0Fs5tnmshvhyUEmdsaC0tIPuieWdvXyWR6+g481j7LaP8AkIOnzHHJSuMDre18lyrdnRvZFH1LxAjeAdFwJB+Q8lCzCgzNwAJEzmdctPVTPHvNZOodEwbSJ45nyU1MwN0cy7mScu5ddKirZztvZAjLpPoI8JUdKkQ1sxOdteKndGnhzsB3aqju/IR3cFwbbZ1SpG47C4BtTGUg67WOL45s3iB/3QYXsy8U7HVan9XRFINLyZh1gYaS+c49208Sva1v6X6MwdX90ERFqMgREQBajauxxUJcDfgtuiA4t2xKv8UGwqp0C7RELajkWdnKhzICyKfZk6uXTIhFmip9mmamVk09hUh+1bREFmIzZ1MftCmbh2jJoUqIQUDRwWn7X4H22DrMAl27Lf8AJpDh5hblEe+xKdOz5vqUyDBEFpyPIf7Uk+8bXFwYtexFuei9X7ZdjG1watEAVBeOPReTbUwTmyx5LTIkAQYyN15+XE4P8PSxZVNfoYblpHvRIsY04+HcqMEATe+Y4ad9o/JUjHiBnIaM/wDHKfzVUeciNbxI841+q4nUhLjJFt3SM/vyVXED4dRmOSlfUaN0ETJveDYWHM6qJpDYB1mAZ69dfVSnRDVmvr4Ygl1sr2zGdwqUcVNuWcGSQclsXUy08iPdJ6GQbrAxGF3gSLG8jnkuiaaKNNM3GCaNx5jSRHHv1gq19R4ncaXEi9p3QSIdGgWFs1zhTIIuNfIeJI45rY4Wo6m4gZkbs9dLaLnGk2zpJbUT1nEgMcd50GT1c5wvwlxVu8AIA1065SqinxjnwH1UNGpAnmbdcgqylqYjGkTAyd42jLLl91BUcY97x8YzuqOc4jUXF++SsrZWD9tV3b7kS430tE8/qoim3SJbSVs6XsNh/Zn2/wC4gtYeDXEEmOe6L8ua9Fw+1wRcGVyeEphoAFgBA7lsKTl6eNaY0eZleqVnU0MW1+RvwKnXMMes/B4t0xMhdLOVG4RUBVVJAREQBERAEREAREQBERAEREAXNdqeyjMSN5oAqDI8V0qKGk1TJjJp2j572ps59B5pvBaSdRM5Zdyxt8ExwieVuHA/Je7dodg08UwtcIdo7ULxftDsN+DqEOGYO6eMGxBjnF1iy4dO64PQxZtez5MEPmQQJBzMcAqtMsgk7sk6mDMznPEeChD94EuaQSLi0njA4iyphqpeage3dG9LSNQRcgnM5nvWejvYJcRutG+DA3hlckWk5zHmpKlOe/wvEdFB7Pcp7pN5MHjMEi1+YV1Wm4tBBLcjMSRMacEBnYZ5iALXzsSBrz0VaZlkgDe0PL8CkwBLgb5Z8hHziPHgo98CYbYHO0chaZyXO3dHRlRAtMmdc7zChyAIEW9Zt1VXU/h1cCTORBI8Ii3crK1S4aBdxAAAN8vNEVZVm9UIYwS4wBw6d67vZWCFKm1lpA948TqVr+zuyBTbvvb/AMhmJ0BM5aGy3rQtuDHStmPNkvZE1JZdNY1MLKpBaUZmZFISttgcOsTBUFu6TICujmy9ERSQEREAREQBERAEREAREQBERAEREAWBtfZFPEsLKjQZETqFnogTo8P7WdmauFfMSyZa/SNQeBWlpwJkCJiLr6FxFBtRpa8BzTmCvLu2PYh1Emth5dTuSzVud+YWTLg8xNuLqL2kcNTYSHzcXcDE7ug9FFhcUXSaggxuuGhiYLTpa2uSmpvDpa6RpIEXvEBH0g4AO3gRfejuJvYj6rIazY4Sju0bbrhaOIHPjxWO91wBPTWBn+fRTYVpbSgWkQHWzIiANIWE8REfFAk3griuWdGSVG5RcgROtiV02xNisaG1Hgmob3ybwtxWt7PbP9pU9ofhZro535C7BoWzBj8syZ8nhFApabVdTpLKp0lsSMjZSmxbHB0JUeHoSt3gsPF1ZIo2TYahuhToisUCIiAIiIAiIgCIiAIiIAiIgCIiAIiIAiIgCoRKqiA8+7Z9hPab1bDwHwSWWg8xzXmlcObDXGHCQQbZZ917dF9GLnu03ZOlixMbtQfC8cea4ZcKluuTTiz6dmeNUMY0NiL2A53M30gEqfZGBNd8AgAXN77uQgZyRN+a6R3Yys2adSIyD5vE6RyC32ztjMpANa0CNYv4rJj6eTlujVkzxUdmY+Fwoa0NaIaBACzaWHWaygApAxblEwuRAyksilSlXNas/B0FYo2S4PDLPARrYVVYqEREAREQBERAEREAREQBERAEREAREQBERAEREAREQBERAWVaQcIIlarFbPLbi4W4RAc2WqoC3OJwYdcWKxqWBIN1FE2RYbDytrSpwEp0wFepICIiAIiIAiIgP//Z"/>
          <p:cNvSpPr>
            <a:spLocks noChangeAspect="1" noChangeArrowheads="1"/>
          </p:cNvSpPr>
          <p:nvPr/>
        </p:nvSpPr>
        <p:spPr bwMode="auto">
          <a:xfrm>
            <a:off x="155575" y="-1957388"/>
            <a:ext cx="4762500" cy="408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172" name="Picture 4" descr="http://www.gragger.at/xedosug13/sesDeL-17/uploads/2008/10/bio_sachertorte_detai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4501695"/>
            <a:ext cx="2746276" cy="235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85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www.shalomlife.com/img/2014/01/21640/Astronauts_Nigeria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33" y="-171400"/>
            <a:ext cx="97536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Callout 2"/>
          <p:cNvSpPr/>
          <p:nvPr/>
        </p:nvSpPr>
        <p:spPr>
          <a:xfrm>
            <a:off x="-468560" y="1556792"/>
            <a:ext cx="4968552" cy="5112568"/>
          </a:xfrm>
          <a:prstGeom prst="wedgeEllipseCallo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5400" dirty="0" smtClean="0"/>
              <a:t>Hey Jeff! How did that work?</a:t>
            </a:r>
            <a:endParaRPr lang="en-GB" sz="5400" dirty="0"/>
          </a:p>
        </p:txBody>
      </p:sp>
      <p:pic>
        <p:nvPicPr>
          <p:cNvPr id="7176" name="Picture 8" descr="https://www-robotics.jpl.nasa.gov/images/people-86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6" t="3884" r="24670" b="36920"/>
          <a:stretch/>
        </p:blipFill>
        <p:spPr bwMode="auto">
          <a:xfrm rot="1687686">
            <a:off x="6007923" y="935826"/>
            <a:ext cx="1013314" cy="114712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5004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488</Words>
  <Application>Microsoft Office PowerPoint</Application>
  <PresentationFormat>On-screen Show (4:3)</PresentationFormat>
  <Paragraphs>172</Paragraphs>
  <Slides>34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Larissa-Design</vt:lpstr>
      <vt:lpstr>Augmented Reality on Android</vt:lpstr>
      <vt:lpstr>Inhalt Techvortrag</vt:lpstr>
      <vt:lpstr>Das Problem</vt:lpstr>
      <vt:lpstr>Das Team</vt:lpstr>
      <vt:lpstr>Vorbereitung</vt:lpstr>
      <vt:lpstr>PowerPoint Presentation</vt:lpstr>
      <vt:lpstr>PowerPoint Presentation</vt:lpstr>
      <vt:lpstr>Challenge 1</vt:lpstr>
      <vt:lpstr>PowerPoint Presentation</vt:lpstr>
      <vt:lpstr>Lösung</vt:lpstr>
      <vt:lpstr>PowerPoint Presentation</vt:lpstr>
      <vt:lpstr>Erkenntnisse</vt:lpstr>
      <vt:lpstr>Challenge 2</vt:lpstr>
      <vt:lpstr>Scrabble Board entzerren</vt:lpstr>
      <vt:lpstr>Wo sind die Steine?</vt:lpstr>
      <vt:lpstr>Bestimmen des Buchstaben</vt:lpstr>
      <vt:lpstr>PowerPoint Presentation</vt:lpstr>
      <vt:lpstr>PowerPoint Presentation</vt:lpstr>
      <vt:lpstr>Erkenntnisse</vt:lpstr>
      <vt:lpstr>Challenge 3</vt:lpstr>
      <vt:lpstr>Lösung</vt:lpstr>
      <vt:lpstr>Challenge 4</vt:lpstr>
      <vt:lpstr>Schritt 1: Anzeigen eines 3D-Objekts</vt:lpstr>
      <vt:lpstr>Schritt 2: Erstellen der Buchstabensteine</vt:lpstr>
      <vt:lpstr>Schritt 3: Verbinden der  jMonkey- und Vuforia-Welten</vt:lpstr>
      <vt:lpstr>Resultat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Erkenntnisse</vt:lpstr>
      <vt:lpstr>Erkenntnisse Themencamp</vt:lpstr>
      <vt:lpstr>Links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Sueess, Christoph</dc:creator>
  <cp:lastModifiedBy>Sueess, Christoph</cp:lastModifiedBy>
  <cp:revision>42</cp:revision>
  <dcterms:created xsi:type="dcterms:W3CDTF">2015-03-10T13:49:44Z</dcterms:created>
  <dcterms:modified xsi:type="dcterms:W3CDTF">2015-04-07T18:14:51Z</dcterms:modified>
</cp:coreProperties>
</file>